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300" r:id="rId4"/>
    <p:sldId id="261" r:id="rId5"/>
    <p:sldId id="258" r:id="rId6"/>
    <p:sldId id="259" r:id="rId7"/>
    <p:sldId id="260" r:id="rId8"/>
    <p:sldId id="308" r:id="rId9"/>
    <p:sldId id="301" r:id="rId10"/>
    <p:sldId id="265" r:id="rId11"/>
    <p:sldId id="299" r:id="rId12"/>
    <p:sldId id="262" r:id="rId13"/>
    <p:sldId id="268" r:id="rId14"/>
    <p:sldId id="267" r:id="rId15"/>
    <p:sldId id="266" r:id="rId16"/>
    <p:sldId id="270" r:id="rId17"/>
    <p:sldId id="271" r:id="rId18"/>
    <p:sldId id="272" r:id="rId19"/>
    <p:sldId id="283" r:id="rId20"/>
    <p:sldId id="307" r:id="rId21"/>
    <p:sldId id="302" r:id="rId22"/>
    <p:sldId id="274" r:id="rId23"/>
    <p:sldId id="275" r:id="rId24"/>
    <p:sldId id="289" r:id="rId25"/>
    <p:sldId id="290" r:id="rId26"/>
    <p:sldId id="305" r:id="rId27"/>
    <p:sldId id="276" r:id="rId28"/>
    <p:sldId id="288" r:id="rId29"/>
    <p:sldId id="303" r:id="rId30"/>
    <p:sldId id="277" r:id="rId31"/>
    <p:sldId id="281" r:id="rId32"/>
    <p:sldId id="278" r:id="rId33"/>
    <p:sldId id="279" r:id="rId34"/>
    <p:sldId id="280" r:id="rId35"/>
    <p:sldId id="306" r:id="rId36"/>
    <p:sldId id="304" r:id="rId37"/>
    <p:sldId id="291" r:id="rId38"/>
    <p:sldId id="298"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1AD4B1C-53D4-41C9-92C1-64A67CE069A8}">
          <p14:sldIdLst>
            <p14:sldId id="256"/>
            <p14:sldId id="257"/>
          </p14:sldIdLst>
        </p14:section>
        <p14:section name="Electrical Quantities" id="{C5E20DAC-DD88-4EF9-A12E-D6503A9DD8F8}">
          <p14:sldIdLst>
            <p14:sldId id="300"/>
            <p14:sldId id="261"/>
            <p14:sldId id="258"/>
            <p14:sldId id="259"/>
            <p14:sldId id="260"/>
            <p14:sldId id="308"/>
          </p14:sldIdLst>
        </p14:section>
        <p14:section name="Design" id="{8780478D-70FF-48FC-9136-FDEAA65E18AD}">
          <p14:sldIdLst>
            <p14:sldId id="301"/>
            <p14:sldId id="265"/>
            <p14:sldId id="299"/>
            <p14:sldId id="262"/>
            <p14:sldId id="268"/>
            <p14:sldId id="267"/>
            <p14:sldId id="266"/>
            <p14:sldId id="270"/>
            <p14:sldId id="271"/>
            <p14:sldId id="272"/>
            <p14:sldId id="283"/>
            <p14:sldId id="307"/>
          </p14:sldIdLst>
        </p14:section>
        <p14:section name="Measurement" id="{D9D2C712-D7ED-4422-A6D2-E4F2CBA39FD3}">
          <p14:sldIdLst>
            <p14:sldId id="302"/>
            <p14:sldId id="274"/>
            <p14:sldId id="275"/>
            <p14:sldId id="289"/>
            <p14:sldId id="290"/>
            <p14:sldId id="305"/>
            <p14:sldId id="276"/>
            <p14:sldId id="288"/>
          </p14:sldIdLst>
        </p14:section>
        <p14:section name="Optimization" id="{40F5C3A2-54F9-4195-B2A1-5DDB9EC0D45A}">
          <p14:sldIdLst>
            <p14:sldId id="303"/>
            <p14:sldId id="277"/>
            <p14:sldId id="281"/>
            <p14:sldId id="278"/>
            <p14:sldId id="279"/>
            <p14:sldId id="280"/>
            <p14:sldId id="306"/>
          </p14:sldIdLst>
        </p14:section>
        <p14:section name="Conclusion" id="{072F5671-B61D-4ADE-AD8A-7CCD73321F13}">
          <p14:sldIdLst>
            <p14:sldId id="304"/>
            <p14:sldId id="291"/>
            <p14:sldId id="29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6180"/>
    <a:srgbClr val="08829F"/>
    <a:srgbClr val="001435"/>
    <a:srgbClr val="94E7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64669" autoAdjust="0"/>
  </p:normalViewPr>
  <p:slideViewPr>
    <p:cSldViewPr snapToGrid="0" showGuides="1">
      <p:cViewPr varScale="1">
        <p:scale>
          <a:sx n="52" d="100"/>
          <a:sy n="52" d="100"/>
        </p:scale>
        <p:origin x="1723" y="4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6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5.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6.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7.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5.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6.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7.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1A512E-427A-49F0-9896-96E0660DEA0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8A23A70-1991-410C-B997-860FA0C5AD9B}">
      <dgm:prSet custT="1"/>
      <dgm:spPr/>
      <dgm:t>
        <a:bodyPr/>
        <a:lstStyle/>
        <a:p>
          <a:pPr>
            <a:lnSpc>
              <a:spcPct val="100000"/>
            </a:lnSpc>
          </a:pPr>
          <a:r>
            <a:rPr lang="en-US" sz="4000" dirty="0"/>
            <a:t>Electrical quantities</a:t>
          </a:r>
        </a:p>
      </dgm:t>
    </dgm:pt>
    <dgm:pt modelId="{98BA9FE7-45CD-4FA6-BD4F-8766FAF2C62D}" type="parTrans" cxnId="{5AB45EF3-ABB2-4BA8-BEF1-A350AED8D706}">
      <dgm:prSet/>
      <dgm:spPr/>
      <dgm:t>
        <a:bodyPr/>
        <a:lstStyle/>
        <a:p>
          <a:endParaRPr lang="en-US"/>
        </a:p>
      </dgm:t>
    </dgm:pt>
    <dgm:pt modelId="{1EDA4292-45F4-410F-8890-536BFA607440}" type="sibTrans" cxnId="{5AB45EF3-ABB2-4BA8-BEF1-A350AED8D706}">
      <dgm:prSet/>
      <dgm:spPr/>
      <dgm:t>
        <a:bodyPr/>
        <a:lstStyle/>
        <a:p>
          <a:endParaRPr lang="en-US"/>
        </a:p>
      </dgm:t>
    </dgm:pt>
    <dgm:pt modelId="{040E7608-98A3-46F0-93DB-87177A177F8E}">
      <dgm:prSet custT="1"/>
      <dgm:spPr/>
      <dgm:t>
        <a:bodyPr/>
        <a:lstStyle/>
        <a:p>
          <a:pPr>
            <a:lnSpc>
              <a:spcPct val="100000"/>
            </a:lnSpc>
          </a:pPr>
          <a:r>
            <a:rPr lang="en-US" sz="4000" dirty="0"/>
            <a:t>Design</a:t>
          </a:r>
        </a:p>
      </dgm:t>
    </dgm:pt>
    <dgm:pt modelId="{9FCDDD0E-AD6D-4B26-BF76-24529FF8CE2B}" type="parTrans" cxnId="{EEC069DD-E3D3-438C-BE41-E93D78B5EA61}">
      <dgm:prSet/>
      <dgm:spPr/>
      <dgm:t>
        <a:bodyPr/>
        <a:lstStyle/>
        <a:p>
          <a:endParaRPr lang="en-US"/>
        </a:p>
      </dgm:t>
    </dgm:pt>
    <dgm:pt modelId="{7EBAF25F-7904-45E4-AAD8-B310E77966FC}" type="sibTrans" cxnId="{EEC069DD-E3D3-438C-BE41-E93D78B5EA61}">
      <dgm:prSet/>
      <dgm:spPr/>
      <dgm:t>
        <a:bodyPr/>
        <a:lstStyle/>
        <a:p>
          <a:endParaRPr lang="en-US"/>
        </a:p>
      </dgm:t>
    </dgm:pt>
    <dgm:pt modelId="{4DB7373B-8049-4D46-99F8-6B5EFF98E2B5}">
      <dgm:prSet custT="1"/>
      <dgm:spPr/>
      <dgm:t>
        <a:bodyPr/>
        <a:lstStyle/>
        <a:p>
          <a:pPr>
            <a:lnSpc>
              <a:spcPct val="100000"/>
            </a:lnSpc>
          </a:pPr>
          <a:r>
            <a:rPr lang="en-US" sz="4000" dirty="0"/>
            <a:t>Measurement</a:t>
          </a:r>
        </a:p>
      </dgm:t>
    </dgm:pt>
    <dgm:pt modelId="{6FA80B88-E913-4E3A-8A32-78ABE3564B09}" type="parTrans" cxnId="{7FA7D56D-2721-4239-BCB0-CD4147296A09}">
      <dgm:prSet/>
      <dgm:spPr/>
      <dgm:t>
        <a:bodyPr/>
        <a:lstStyle/>
        <a:p>
          <a:endParaRPr lang="en-US"/>
        </a:p>
      </dgm:t>
    </dgm:pt>
    <dgm:pt modelId="{EF37762C-5BA9-4D2C-8C1A-0E7084DAA06E}" type="sibTrans" cxnId="{7FA7D56D-2721-4239-BCB0-CD4147296A09}">
      <dgm:prSet/>
      <dgm:spPr/>
      <dgm:t>
        <a:bodyPr/>
        <a:lstStyle/>
        <a:p>
          <a:endParaRPr lang="en-US"/>
        </a:p>
      </dgm:t>
    </dgm:pt>
    <dgm:pt modelId="{369C4C58-F7EC-45E3-958E-1151F86D6D6D}">
      <dgm:prSet custT="1"/>
      <dgm:spPr/>
      <dgm:t>
        <a:bodyPr/>
        <a:lstStyle/>
        <a:p>
          <a:pPr>
            <a:lnSpc>
              <a:spcPct val="100000"/>
            </a:lnSpc>
          </a:pPr>
          <a:r>
            <a:rPr lang="en-US" sz="4000" dirty="0"/>
            <a:t>Optimization</a:t>
          </a:r>
        </a:p>
      </dgm:t>
    </dgm:pt>
    <dgm:pt modelId="{9662336A-D7F9-40DD-A062-B0593487CE7E}" type="parTrans" cxnId="{0398A79F-8753-4E57-99EC-29B5DBBEC9D1}">
      <dgm:prSet/>
      <dgm:spPr/>
      <dgm:t>
        <a:bodyPr/>
        <a:lstStyle/>
        <a:p>
          <a:endParaRPr lang="en-US"/>
        </a:p>
      </dgm:t>
    </dgm:pt>
    <dgm:pt modelId="{CFA9C3ED-C0BA-4877-9D8C-A8C3A03FCEAB}" type="sibTrans" cxnId="{0398A79F-8753-4E57-99EC-29B5DBBEC9D1}">
      <dgm:prSet/>
      <dgm:spPr/>
      <dgm:t>
        <a:bodyPr/>
        <a:lstStyle/>
        <a:p>
          <a:endParaRPr lang="en-US"/>
        </a:p>
      </dgm:t>
    </dgm:pt>
    <dgm:pt modelId="{972C8EF6-52D2-4A4D-A225-08A1BD2E843F}">
      <dgm:prSet custT="1"/>
      <dgm:spPr/>
      <dgm:t>
        <a:bodyPr/>
        <a:lstStyle/>
        <a:p>
          <a:pPr>
            <a:lnSpc>
              <a:spcPct val="100000"/>
            </a:lnSpc>
          </a:pPr>
          <a:r>
            <a:rPr lang="en-US" sz="4000" dirty="0"/>
            <a:t>Conclusion</a:t>
          </a:r>
        </a:p>
      </dgm:t>
    </dgm:pt>
    <dgm:pt modelId="{676A5B8E-6D19-4F47-B796-418E5A3FE3DA}" type="parTrans" cxnId="{EAA1258E-3BAC-4884-A8DB-5711CAD3BA2E}">
      <dgm:prSet/>
      <dgm:spPr/>
      <dgm:t>
        <a:bodyPr/>
        <a:lstStyle/>
        <a:p>
          <a:endParaRPr lang="en-US"/>
        </a:p>
      </dgm:t>
    </dgm:pt>
    <dgm:pt modelId="{47F7C061-6EA6-485E-AB97-0BCE0DF48471}" type="sibTrans" cxnId="{EAA1258E-3BAC-4884-A8DB-5711CAD3BA2E}">
      <dgm:prSet/>
      <dgm:spPr/>
      <dgm:t>
        <a:bodyPr/>
        <a:lstStyle/>
        <a:p>
          <a:endParaRPr lang="en-US"/>
        </a:p>
      </dgm:t>
    </dgm:pt>
    <dgm:pt modelId="{87516B54-E16E-4B74-8195-91A3CBAEA0D0}" type="pres">
      <dgm:prSet presAssocID="{D21A512E-427A-49F0-9896-96E0660DEA04}" presName="root" presStyleCnt="0">
        <dgm:presLayoutVars>
          <dgm:dir/>
          <dgm:resizeHandles val="exact"/>
        </dgm:presLayoutVars>
      </dgm:prSet>
      <dgm:spPr/>
    </dgm:pt>
    <dgm:pt modelId="{E2493DAC-9498-41A9-9B8D-8C57A1C96B62}" type="pres">
      <dgm:prSet presAssocID="{28A23A70-1991-410C-B997-860FA0C5AD9B}" presName="compNode" presStyleCnt="0"/>
      <dgm:spPr/>
    </dgm:pt>
    <dgm:pt modelId="{23F25074-E368-417A-B08A-B5D071E2BED6}" type="pres">
      <dgm:prSet presAssocID="{28A23A70-1991-410C-B997-860FA0C5AD9B}" presName="bgRect" presStyleLbl="bgShp" presStyleIdx="0" presStyleCnt="5"/>
      <dgm:spPr>
        <a:ln w="38100">
          <a:solidFill>
            <a:schemeClr val="bg1">
              <a:lumMod val="85000"/>
            </a:schemeClr>
          </a:solidFill>
        </a:ln>
      </dgm:spPr>
    </dgm:pt>
    <dgm:pt modelId="{2EA0892D-52A6-4173-B4E3-F469E5E50621}" type="pres">
      <dgm:prSet presAssocID="{28A23A70-1991-410C-B997-860FA0C5AD9B}" presName="iconRect" presStyleLbl="node1" presStyleIdx="0" presStyleCnt="5"/>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gh Voltage"/>
        </a:ext>
      </dgm:extLst>
    </dgm:pt>
    <dgm:pt modelId="{484328F5-82DF-4585-8ECC-09602EC166CB}" type="pres">
      <dgm:prSet presAssocID="{28A23A70-1991-410C-B997-860FA0C5AD9B}" presName="spaceRect" presStyleCnt="0"/>
      <dgm:spPr/>
    </dgm:pt>
    <dgm:pt modelId="{460DE932-3876-4397-AB4C-4F500E41C5B4}" type="pres">
      <dgm:prSet presAssocID="{28A23A70-1991-410C-B997-860FA0C5AD9B}" presName="parTx" presStyleLbl="revTx" presStyleIdx="0" presStyleCnt="5">
        <dgm:presLayoutVars>
          <dgm:chMax val="0"/>
          <dgm:chPref val="0"/>
        </dgm:presLayoutVars>
      </dgm:prSet>
      <dgm:spPr/>
    </dgm:pt>
    <dgm:pt modelId="{63DE045F-76F6-4150-B04B-1B0576385BE8}" type="pres">
      <dgm:prSet presAssocID="{1EDA4292-45F4-410F-8890-536BFA607440}" presName="sibTrans" presStyleCnt="0"/>
      <dgm:spPr/>
    </dgm:pt>
    <dgm:pt modelId="{0D8C594E-57FB-4E97-8B10-3CA5BF6030D4}" type="pres">
      <dgm:prSet presAssocID="{040E7608-98A3-46F0-93DB-87177A177F8E}" presName="compNode" presStyleCnt="0"/>
      <dgm:spPr/>
    </dgm:pt>
    <dgm:pt modelId="{1F372252-C3BB-4DC3-B12F-E40D26AEFDE3}" type="pres">
      <dgm:prSet presAssocID="{040E7608-98A3-46F0-93DB-87177A177F8E}" presName="bgRect" presStyleLbl="bgShp" presStyleIdx="1" presStyleCnt="5"/>
      <dgm:spPr>
        <a:ln w="38100">
          <a:solidFill>
            <a:schemeClr val="bg1">
              <a:lumMod val="85000"/>
            </a:schemeClr>
          </a:solidFill>
        </a:ln>
      </dgm:spPr>
    </dgm:pt>
    <dgm:pt modelId="{703A38D2-E200-480D-AE7B-3C4CCFFE3B7F}" type="pres">
      <dgm:prSet presAssocID="{040E7608-98A3-46F0-93DB-87177A177F8E}" presName="iconRect" presStyleLbl="node1" presStyleIdx="1" presStyleCnt="5"/>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lette"/>
        </a:ext>
      </dgm:extLst>
    </dgm:pt>
    <dgm:pt modelId="{33345A66-783C-49C3-ACE5-657D82447A98}" type="pres">
      <dgm:prSet presAssocID="{040E7608-98A3-46F0-93DB-87177A177F8E}" presName="spaceRect" presStyleCnt="0"/>
      <dgm:spPr/>
    </dgm:pt>
    <dgm:pt modelId="{4D23E005-9CE6-4BF5-A536-33D2EB33C0CB}" type="pres">
      <dgm:prSet presAssocID="{040E7608-98A3-46F0-93DB-87177A177F8E}" presName="parTx" presStyleLbl="revTx" presStyleIdx="1" presStyleCnt="5">
        <dgm:presLayoutVars>
          <dgm:chMax val="0"/>
          <dgm:chPref val="0"/>
        </dgm:presLayoutVars>
      </dgm:prSet>
      <dgm:spPr/>
    </dgm:pt>
    <dgm:pt modelId="{CF4EF604-9E45-4A97-B226-A862D930F8B0}" type="pres">
      <dgm:prSet presAssocID="{7EBAF25F-7904-45E4-AAD8-B310E77966FC}" presName="sibTrans" presStyleCnt="0"/>
      <dgm:spPr/>
    </dgm:pt>
    <dgm:pt modelId="{A0C8FB94-7281-4F86-A3F9-669AA8AB7CC5}" type="pres">
      <dgm:prSet presAssocID="{4DB7373B-8049-4D46-99F8-6B5EFF98E2B5}" presName="compNode" presStyleCnt="0"/>
      <dgm:spPr/>
    </dgm:pt>
    <dgm:pt modelId="{0D4CE86C-03AE-4040-A893-37E78D590A20}" type="pres">
      <dgm:prSet presAssocID="{4DB7373B-8049-4D46-99F8-6B5EFF98E2B5}" presName="bgRect" presStyleLbl="bgShp" presStyleIdx="2" presStyleCnt="5"/>
      <dgm:spPr>
        <a:ln w="38100">
          <a:solidFill>
            <a:schemeClr val="bg1">
              <a:lumMod val="85000"/>
            </a:schemeClr>
          </a:solidFill>
        </a:ln>
      </dgm:spPr>
    </dgm:pt>
    <dgm:pt modelId="{86E146C8-EF73-4745-BDB7-122DE9D111AE}" type="pres">
      <dgm:prSet presAssocID="{4DB7373B-8049-4D46-99F8-6B5EFF98E2B5}" presName="iconRect" presStyleLbl="node1" presStyleIdx="2" presStyleCnt="5"/>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uler"/>
        </a:ext>
      </dgm:extLst>
    </dgm:pt>
    <dgm:pt modelId="{1975B993-B354-4EAB-8AF3-FE5BF36D61C7}" type="pres">
      <dgm:prSet presAssocID="{4DB7373B-8049-4D46-99F8-6B5EFF98E2B5}" presName="spaceRect" presStyleCnt="0"/>
      <dgm:spPr/>
    </dgm:pt>
    <dgm:pt modelId="{90A3308B-C180-4037-9C11-586FED4C3563}" type="pres">
      <dgm:prSet presAssocID="{4DB7373B-8049-4D46-99F8-6B5EFF98E2B5}" presName="parTx" presStyleLbl="revTx" presStyleIdx="2" presStyleCnt="5">
        <dgm:presLayoutVars>
          <dgm:chMax val="0"/>
          <dgm:chPref val="0"/>
        </dgm:presLayoutVars>
      </dgm:prSet>
      <dgm:spPr/>
    </dgm:pt>
    <dgm:pt modelId="{77928761-74E1-410E-AF90-10F4A621E3E4}" type="pres">
      <dgm:prSet presAssocID="{EF37762C-5BA9-4D2C-8C1A-0E7084DAA06E}" presName="sibTrans" presStyleCnt="0"/>
      <dgm:spPr/>
    </dgm:pt>
    <dgm:pt modelId="{A18CC479-BE3E-425A-9388-17381B4D5CDF}" type="pres">
      <dgm:prSet presAssocID="{369C4C58-F7EC-45E3-958E-1151F86D6D6D}" presName="compNode" presStyleCnt="0"/>
      <dgm:spPr/>
    </dgm:pt>
    <dgm:pt modelId="{270BF608-BB3F-4D72-AED6-9A62AA3039AC}" type="pres">
      <dgm:prSet presAssocID="{369C4C58-F7EC-45E3-958E-1151F86D6D6D}" presName="bgRect" presStyleLbl="bgShp" presStyleIdx="3" presStyleCnt="5"/>
      <dgm:spPr>
        <a:ln w="38100">
          <a:solidFill>
            <a:schemeClr val="bg1">
              <a:lumMod val="85000"/>
            </a:schemeClr>
          </a:solidFill>
        </a:ln>
      </dgm:spPr>
    </dgm:pt>
    <dgm:pt modelId="{50FD8BD2-3538-40BF-87D9-C0C22EDCAEAA}" type="pres">
      <dgm:prSet presAssocID="{369C4C58-F7EC-45E3-958E-1151F86D6D6D}" presName="iconRect" presStyleLbl="node1" presStyleIdx="3" presStyleCnt="5"/>
      <dgm:spPr>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ears"/>
        </a:ext>
      </dgm:extLst>
    </dgm:pt>
    <dgm:pt modelId="{04ADF355-214C-4DF5-A176-D9D55A47076D}" type="pres">
      <dgm:prSet presAssocID="{369C4C58-F7EC-45E3-958E-1151F86D6D6D}" presName="spaceRect" presStyleCnt="0"/>
      <dgm:spPr/>
    </dgm:pt>
    <dgm:pt modelId="{FE7E5951-8212-409E-8405-4FE097FF2613}" type="pres">
      <dgm:prSet presAssocID="{369C4C58-F7EC-45E3-958E-1151F86D6D6D}" presName="parTx" presStyleLbl="revTx" presStyleIdx="3" presStyleCnt="5">
        <dgm:presLayoutVars>
          <dgm:chMax val="0"/>
          <dgm:chPref val="0"/>
        </dgm:presLayoutVars>
      </dgm:prSet>
      <dgm:spPr/>
    </dgm:pt>
    <dgm:pt modelId="{405DC056-BE77-42E8-97F5-517A2313C577}" type="pres">
      <dgm:prSet presAssocID="{CFA9C3ED-C0BA-4877-9D8C-A8C3A03FCEAB}" presName="sibTrans" presStyleCnt="0"/>
      <dgm:spPr/>
    </dgm:pt>
    <dgm:pt modelId="{B1A1310B-BCEC-465F-A6D1-32BB360928B0}" type="pres">
      <dgm:prSet presAssocID="{972C8EF6-52D2-4A4D-A225-08A1BD2E843F}" presName="compNode" presStyleCnt="0"/>
      <dgm:spPr/>
    </dgm:pt>
    <dgm:pt modelId="{54806F65-EA8B-4528-B6DE-3B7BD624E4DA}" type="pres">
      <dgm:prSet presAssocID="{972C8EF6-52D2-4A4D-A225-08A1BD2E843F}" presName="bgRect" presStyleLbl="bgShp" presStyleIdx="4" presStyleCnt="5"/>
      <dgm:spPr>
        <a:ln w="38100">
          <a:solidFill>
            <a:schemeClr val="bg1">
              <a:lumMod val="85000"/>
            </a:schemeClr>
          </a:solidFill>
        </a:ln>
      </dgm:spPr>
    </dgm:pt>
    <dgm:pt modelId="{3F3D0CD8-7B3C-4BA8-B6A4-0D400029AD5F}" type="pres">
      <dgm:prSet presAssocID="{972C8EF6-52D2-4A4D-A225-08A1BD2E843F}" presName="iconRect" presStyleLbl="node1" presStyleIdx="4" presStyleCnt="5"/>
      <dgm:spPr>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57B60F30-FFD1-4767-A6E4-C6BBCBB7AF9E}" type="pres">
      <dgm:prSet presAssocID="{972C8EF6-52D2-4A4D-A225-08A1BD2E843F}" presName="spaceRect" presStyleCnt="0"/>
      <dgm:spPr/>
    </dgm:pt>
    <dgm:pt modelId="{56DC68FA-CD3B-4548-9CF3-91C918D870F3}" type="pres">
      <dgm:prSet presAssocID="{972C8EF6-52D2-4A4D-A225-08A1BD2E843F}" presName="parTx" presStyleLbl="revTx" presStyleIdx="4" presStyleCnt="5">
        <dgm:presLayoutVars>
          <dgm:chMax val="0"/>
          <dgm:chPref val="0"/>
        </dgm:presLayoutVars>
      </dgm:prSet>
      <dgm:spPr/>
    </dgm:pt>
  </dgm:ptLst>
  <dgm:cxnLst>
    <dgm:cxn modelId="{DBA5F708-0524-4E3D-922F-2B4253721213}" type="presOf" srcId="{972C8EF6-52D2-4A4D-A225-08A1BD2E843F}" destId="{56DC68FA-CD3B-4548-9CF3-91C918D870F3}" srcOrd="0" destOrd="0" presId="urn:microsoft.com/office/officeart/2018/2/layout/IconVerticalSolidList"/>
    <dgm:cxn modelId="{CB50DD44-5948-4E94-8367-FC4D1B040042}" type="presOf" srcId="{040E7608-98A3-46F0-93DB-87177A177F8E}" destId="{4D23E005-9CE6-4BF5-A536-33D2EB33C0CB}" srcOrd="0" destOrd="0" presId="urn:microsoft.com/office/officeart/2018/2/layout/IconVerticalSolidList"/>
    <dgm:cxn modelId="{7FA7D56D-2721-4239-BCB0-CD4147296A09}" srcId="{D21A512E-427A-49F0-9896-96E0660DEA04}" destId="{4DB7373B-8049-4D46-99F8-6B5EFF98E2B5}" srcOrd="2" destOrd="0" parTransId="{6FA80B88-E913-4E3A-8A32-78ABE3564B09}" sibTransId="{EF37762C-5BA9-4D2C-8C1A-0E7084DAA06E}"/>
    <dgm:cxn modelId="{951BDB85-5745-444B-A409-A4F2EDB71FEA}" type="presOf" srcId="{4DB7373B-8049-4D46-99F8-6B5EFF98E2B5}" destId="{90A3308B-C180-4037-9C11-586FED4C3563}" srcOrd="0" destOrd="0" presId="urn:microsoft.com/office/officeart/2018/2/layout/IconVerticalSolidList"/>
    <dgm:cxn modelId="{EAA1258E-3BAC-4884-A8DB-5711CAD3BA2E}" srcId="{D21A512E-427A-49F0-9896-96E0660DEA04}" destId="{972C8EF6-52D2-4A4D-A225-08A1BD2E843F}" srcOrd="4" destOrd="0" parTransId="{676A5B8E-6D19-4F47-B796-418E5A3FE3DA}" sibTransId="{47F7C061-6EA6-485E-AB97-0BCE0DF48471}"/>
    <dgm:cxn modelId="{0398A79F-8753-4E57-99EC-29B5DBBEC9D1}" srcId="{D21A512E-427A-49F0-9896-96E0660DEA04}" destId="{369C4C58-F7EC-45E3-958E-1151F86D6D6D}" srcOrd="3" destOrd="0" parTransId="{9662336A-D7F9-40DD-A062-B0593487CE7E}" sibTransId="{CFA9C3ED-C0BA-4877-9D8C-A8C3A03FCEAB}"/>
    <dgm:cxn modelId="{12C969B2-7E64-4801-B62F-29B110600DE4}" type="presOf" srcId="{D21A512E-427A-49F0-9896-96E0660DEA04}" destId="{87516B54-E16E-4B74-8195-91A3CBAEA0D0}" srcOrd="0" destOrd="0" presId="urn:microsoft.com/office/officeart/2018/2/layout/IconVerticalSolidList"/>
    <dgm:cxn modelId="{28B023CF-2F32-4174-A32C-F7D6C6D9F2FD}" type="presOf" srcId="{28A23A70-1991-410C-B997-860FA0C5AD9B}" destId="{460DE932-3876-4397-AB4C-4F500E41C5B4}" srcOrd="0" destOrd="0" presId="urn:microsoft.com/office/officeart/2018/2/layout/IconVerticalSolidList"/>
    <dgm:cxn modelId="{EEC069DD-E3D3-438C-BE41-E93D78B5EA61}" srcId="{D21A512E-427A-49F0-9896-96E0660DEA04}" destId="{040E7608-98A3-46F0-93DB-87177A177F8E}" srcOrd="1" destOrd="0" parTransId="{9FCDDD0E-AD6D-4B26-BF76-24529FF8CE2B}" sibTransId="{7EBAF25F-7904-45E4-AAD8-B310E77966FC}"/>
    <dgm:cxn modelId="{5AB45EF3-ABB2-4BA8-BEF1-A350AED8D706}" srcId="{D21A512E-427A-49F0-9896-96E0660DEA04}" destId="{28A23A70-1991-410C-B997-860FA0C5AD9B}" srcOrd="0" destOrd="0" parTransId="{98BA9FE7-45CD-4FA6-BD4F-8766FAF2C62D}" sibTransId="{1EDA4292-45F4-410F-8890-536BFA607440}"/>
    <dgm:cxn modelId="{1EAC24F4-A776-4B21-B5CD-F8035E6DD598}" type="presOf" srcId="{369C4C58-F7EC-45E3-958E-1151F86D6D6D}" destId="{FE7E5951-8212-409E-8405-4FE097FF2613}" srcOrd="0" destOrd="0" presId="urn:microsoft.com/office/officeart/2018/2/layout/IconVerticalSolidList"/>
    <dgm:cxn modelId="{D85FF976-8538-48C9-A44F-DB9800D86D8F}" type="presParOf" srcId="{87516B54-E16E-4B74-8195-91A3CBAEA0D0}" destId="{E2493DAC-9498-41A9-9B8D-8C57A1C96B62}" srcOrd="0" destOrd="0" presId="urn:microsoft.com/office/officeart/2018/2/layout/IconVerticalSolidList"/>
    <dgm:cxn modelId="{F4C8911A-4704-4BFB-933E-4B4EFE31E2FF}" type="presParOf" srcId="{E2493DAC-9498-41A9-9B8D-8C57A1C96B62}" destId="{23F25074-E368-417A-B08A-B5D071E2BED6}" srcOrd="0" destOrd="0" presId="urn:microsoft.com/office/officeart/2018/2/layout/IconVerticalSolidList"/>
    <dgm:cxn modelId="{1753C9CB-931C-45E9-8771-5618F5284B80}" type="presParOf" srcId="{E2493DAC-9498-41A9-9B8D-8C57A1C96B62}" destId="{2EA0892D-52A6-4173-B4E3-F469E5E50621}" srcOrd="1" destOrd="0" presId="urn:microsoft.com/office/officeart/2018/2/layout/IconVerticalSolidList"/>
    <dgm:cxn modelId="{8468B43D-CE98-4892-9DD9-E3B60A705814}" type="presParOf" srcId="{E2493DAC-9498-41A9-9B8D-8C57A1C96B62}" destId="{484328F5-82DF-4585-8ECC-09602EC166CB}" srcOrd="2" destOrd="0" presId="urn:microsoft.com/office/officeart/2018/2/layout/IconVerticalSolidList"/>
    <dgm:cxn modelId="{6C4AE19D-67F5-4E7E-8AE6-DB1C0931CE7A}" type="presParOf" srcId="{E2493DAC-9498-41A9-9B8D-8C57A1C96B62}" destId="{460DE932-3876-4397-AB4C-4F500E41C5B4}" srcOrd="3" destOrd="0" presId="urn:microsoft.com/office/officeart/2018/2/layout/IconVerticalSolidList"/>
    <dgm:cxn modelId="{21988DFB-9F9B-4436-8A93-BE33F74022BA}" type="presParOf" srcId="{87516B54-E16E-4B74-8195-91A3CBAEA0D0}" destId="{63DE045F-76F6-4150-B04B-1B0576385BE8}" srcOrd="1" destOrd="0" presId="urn:microsoft.com/office/officeart/2018/2/layout/IconVerticalSolidList"/>
    <dgm:cxn modelId="{89AC44FC-B36B-46BE-A38F-149A39919400}" type="presParOf" srcId="{87516B54-E16E-4B74-8195-91A3CBAEA0D0}" destId="{0D8C594E-57FB-4E97-8B10-3CA5BF6030D4}" srcOrd="2" destOrd="0" presId="urn:microsoft.com/office/officeart/2018/2/layout/IconVerticalSolidList"/>
    <dgm:cxn modelId="{D5C349CF-5525-4FD2-B1FC-DF0E4B729176}" type="presParOf" srcId="{0D8C594E-57FB-4E97-8B10-3CA5BF6030D4}" destId="{1F372252-C3BB-4DC3-B12F-E40D26AEFDE3}" srcOrd="0" destOrd="0" presId="urn:microsoft.com/office/officeart/2018/2/layout/IconVerticalSolidList"/>
    <dgm:cxn modelId="{338B1E23-5A50-4291-B46D-08B2E9EFFF7E}" type="presParOf" srcId="{0D8C594E-57FB-4E97-8B10-3CA5BF6030D4}" destId="{703A38D2-E200-480D-AE7B-3C4CCFFE3B7F}" srcOrd="1" destOrd="0" presId="urn:microsoft.com/office/officeart/2018/2/layout/IconVerticalSolidList"/>
    <dgm:cxn modelId="{9A507238-6F70-4D74-9227-9828E517E452}" type="presParOf" srcId="{0D8C594E-57FB-4E97-8B10-3CA5BF6030D4}" destId="{33345A66-783C-49C3-ACE5-657D82447A98}" srcOrd="2" destOrd="0" presId="urn:microsoft.com/office/officeart/2018/2/layout/IconVerticalSolidList"/>
    <dgm:cxn modelId="{37756A18-21EB-4F64-8286-0E44E4BD85E6}" type="presParOf" srcId="{0D8C594E-57FB-4E97-8B10-3CA5BF6030D4}" destId="{4D23E005-9CE6-4BF5-A536-33D2EB33C0CB}" srcOrd="3" destOrd="0" presId="urn:microsoft.com/office/officeart/2018/2/layout/IconVerticalSolidList"/>
    <dgm:cxn modelId="{ABF0BC94-4A56-49DB-9CCB-1CF799BAB654}" type="presParOf" srcId="{87516B54-E16E-4B74-8195-91A3CBAEA0D0}" destId="{CF4EF604-9E45-4A97-B226-A862D930F8B0}" srcOrd="3" destOrd="0" presId="urn:microsoft.com/office/officeart/2018/2/layout/IconVerticalSolidList"/>
    <dgm:cxn modelId="{2E956E7E-F35C-461C-9A60-A8FD1A9FA379}" type="presParOf" srcId="{87516B54-E16E-4B74-8195-91A3CBAEA0D0}" destId="{A0C8FB94-7281-4F86-A3F9-669AA8AB7CC5}" srcOrd="4" destOrd="0" presId="urn:microsoft.com/office/officeart/2018/2/layout/IconVerticalSolidList"/>
    <dgm:cxn modelId="{2A5CD4BB-EDB5-4306-BAC7-0D7AE846313E}" type="presParOf" srcId="{A0C8FB94-7281-4F86-A3F9-669AA8AB7CC5}" destId="{0D4CE86C-03AE-4040-A893-37E78D590A20}" srcOrd="0" destOrd="0" presId="urn:microsoft.com/office/officeart/2018/2/layout/IconVerticalSolidList"/>
    <dgm:cxn modelId="{703E7FFC-0A1A-4266-A040-387E57637A31}" type="presParOf" srcId="{A0C8FB94-7281-4F86-A3F9-669AA8AB7CC5}" destId="{86E146C8-EF73-4745-BDB7-122DE9D111AE}" srcOrd="1" destOrd="0" presId="urn:microsoft.com/office/officeart/2018/2/layout/IconVerticalSolidList"/>
    <dgm:cxn modelId="{4E16D40A-3C50-4B79-81B6-38B70B719F3F}" type="presParOf" srcId="{A0C8FB94-7281-4F86-A3F9-669AA8AB7CC5}" destId="{1975B993-B354-4EAB-8AF3-FE5BF36D61C7}" srcOrd="2" destOrd="0" presId="urn:microsoft.com/office/officeart/2018/2/layout/IconVerticalSolidList"/>
    <dgm:cxn modelId="{DF577297-012F-474E-88DB-BE05B135A3E7}" type="presParOf" srcId="{A0C8FB94-7281-4F86-A3F9-669AA8AB7CC5}" destId="{90A3308B-C180-4037-9C11-586FED4C3563}" srcOrd="3" destOrd="0" presId="urn:microsoft.com/office/officeart/2018/2/layout/IconVerticalSolidList"/>
    <dgm:cxn modelId="{A000F9FC-F5E4-49CC-84E6-A9F6DA3EFF83}" type="presParOf" srcId="{87516B54-E16E-4B74-8195-91A3CBAEA0D0}" destId="{77928761-74E1-410E-AF90-10F4A621E3E4}" srcOrd="5" destOrd="0" presId="urn:microsoft.com/office/officeart/2018/2/layout/IconVerticalSolidList"/>
    <dgm:cxn modelId="{37F27509-6D1E-45CD-9F66-03262A7FED5F}" type="presParOf" srcId="{87516B54-E16E-4B74-8195-91A3CBAEA0D0}" destId="{A18CC479-BE3E-425A-9388-17381B4D5CDF}" srcOrd="6" destOrd="0" presId="urn:microsoft.com/office/officeart/2018/2/layout/IconVerticalSolidList"/>
    <dgm:cxn modelId="{62B01BD6-A334-49E1-8A9C-17E3F6EDA922}" type="presParOf" srcId="{A18CC479-BE3E-425A-9388-17381B4D5CDF}" destId="{270BF608-BB3F-4D72-AED6-9A62AA3039AC}" srcOrd="0" destOrd="0" presId="urn:microsoft.com/office/officeart/2018/2/layout/IconVerticalSolidList"/>
    <dgm:cxn modelId="{F8B5B255-DB24-49DA-B19F-B73834C73FA0}" type="presParOf" srcId="{A18CC479-BE3E-425A-9388-17381B4D5CDF}" destId="{50FD8BD2-3538-40BF-87D9-C0C22EDCAEAA}" srcOrd="1" destOrd="0" presId="urn:microsoft.com/office/officeart/2018/2/layout/IconVerticalSolidList"/>
    <dgm:cxn modelId="{4AA73E6C-AC6A-4F73-A768-FDD691EC3DC3}" type="presParOf" srcId="{A18CC479-BE3E-425A-9388-17381B4D5CDF}" destId="{04ADF355-214C-4DF5-A176-D9D55A47076D}" srcOrd="2" destOrd="0" presId="urn:microsoft.com/office/officeart/2018/2/layout/IconVerticalSolidList"/>
    <dgm:cxn modelId="{DBD9C896-5AB2-4F63-917F-D851EC4F7D7C}" type="presParOf" srcId="{A18CC479-BE3E-425A-9388-17381B4D5CDF}" destId="{FE7E5951-8212-409E-8405-4FE097FF2613}" srcOrd="3" destOrd="0" presId="urn:microsoft.com/office/officeart/2018/2/layout/IconVerticalSolidList"/>
    <dgm:cxn modelId="{4CDF21C3-08FD-4C0B-83E1-793D8DD9B4F2}" type="presParOf" srcId="{87516B54-E16E-4B74-8195-91A3CBAEA0D0}" destId="{405DC056-BE77-42E8-97F5-517A2313C577}" srcOrd="7" destOrd="0" presId="urn:microsoft.com/office/officeart/2018/2/layout/IconVerticalSolidList"/>
    <dgm:cxn modelId="{C2E9F125-F8EB-4A18-A114-36297887B88D}" type="presParOf" srcId="{87516B54-E16E-4B74-8195-91A3CBAEA0D0}" destId="{B1A1310B-BCEC-465F-A6D1-32BB360928B0}" srcOrd="8" destOrd="0" presId="urn:microsoft.com/office/officeart/2018/2/layout/IconVerticalSolidList"/>
    <dgm:cxn modelId="{F8B56EC9-495C-4BD6-8047-A56780842D76}" type="presParOf" srcId="{B1A1310B-BCEC-465F-A6D1-32BB360928B0}" destId="{54806F65-EA8B-4528-B6DE-3B7BD624E4DA}" srcOrd="0" destOrd="0" presId="urn:microsoft.com/office/officeart/2018/2/layout/IconVerticalSolidList"/>
    <dgm:cxn modelId="{52C6BECE-B2F4-4576-9201-D027F5274750}" type="presParOf" srcId="{B1A1310B-BCEC-465F-A6D1-32BB360928B0}" destId="{3F3D0CD8-7B3C-4BA8-B6A4-0D400029AD5F}" srcOrd="1" destOrd="0" presId="urn:microsoft.com/office/officeart/2018/2/layout/IconVerticalSolidList"/>
    <dgm:cxn modelId="{C018B6E6-27C1-4593-A3E6-19CCB6CBA84A}" type="presParOf" srcId="{B1A1310B-BCEC-465F-A6D1-32BB360928B0}" destId="{57B60F30-FFD1-4767-A6E4-C6BBCBB7AF9E}" srcOrd="2" destOrd="0" presId="urn:microsoft.com/office/officeart/2018/2/layout/IconVerticalSolidList"/>
    <dgm:cxn modelId="{DF5F0942-B7F0-480A-A8E0-F18D759BA180}" type="presParOf" srcId="{B1A1310B-BCEC-465F-A6D1-32BB360928B0}" destId="{56DC68FA-CD3B-4548-9CF3-91C918D870F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1A512E-427A-49F0-9896-96E0660DEA0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8A23A70-1991-410C-B997-860FA0C5AD9B}">
      <dgm:prSet custT="1"/>
      <dgm:spPr/>
      <dgm:t>
        <a:bodyPr/>
        <a:lstStyle/>
        <a:p>
          <a:pPr>
            <a:lnSpc>
              <a:spcPct val="100000"/>
            </a:lnSpc>
          </a:pPr>
          <a:r>
            <a:rPr lang="en-US" sz="4000" dirty="0"/>
            <a:t>Electrical quantities</a:t>
          </a:r>
        </a:p>
      </dgm:t>
    </dgm:pt>
    <dgm:pt modelId="{98BA9FE7-45CD-4FA6-BD4F-8766FAF2C62D}" type="parTrans" cxnId="{5AB45EF3-ABB2-4BA8-BEF1-A350AED8D706}">
      <dgm:prSet/>
      <dgm:spPr/>
      <dgm:t>
        <a:bodyPr/>
        <a:lstStyle/>
        <a:p>
          <a:endParaRPr lang="en-US"/>
        </a:p>
      </dgm:t>
    </dgm:pt>
    <dgm:pt modelId="{1EDA4292-45F4-410F-8890-536BFA607440}" type="sibTrans" cxnId="{5AB45EF3-ABB2-4BA8-BEF1-A350AED8D706}">
      <dgm:prSet/>
      <dgm:spPr/>
      <dgm:t>
        <a:bodyPr/>
        <a:lstStyle/>
        <a:p>
          <a:endParaRPr lang="en-US"/>
        </a:p>
      </dgm:t>
    </dgm:pt>
    <dgm:pt modelId="{040E7608-98A3-46F0-93DB-87177A177F8E}">
      <dgm:prSet custT="1"/>
      <dgm:spPr/>
      <dgm:t>
        <a:bodyPr/>
        <a:lstStyle/>
        <a:p>
          <a:pPr>
            <a:lnSpc>
              <a:spcPct val="100000"/>
            </a:lnSpc>
          </a:pPr>
          <a:r>
            <a:rPr lang="en-US" sz="4000" dirty="0"/>
            <a:t>Design</a:t>
          </a:r>
        </a:p>
      </dgm:t>
    </dgm:pt>
    <dgm:pt modelId="{9FCDDD0E-AD6D-4B26-BF76-24529FF8CE2B}" type="parTrans" cxnId="{EEC069DD-E3D3-438C-BE41-E93D78B5EA61}">
      <dgm:prSet/>
      <dgm:spPr/>
      <dgm:t>
        <a:bodyPr/>
        <a:lstStyle/>
        <a:p>
          <a:endParaRPr lang="en-US"/>
        </a:p>
      </dgm:t>
    </dgm:pt>
    <dgm:pt modelId="{7EBAF25F-7904-45E4-AAD8-B310E77966FC}" type="sibTrans" cxnId="{EEC069DD-E3D3-438C-BE41-E93D78B5EA61}">
      <dgm:prSet/>
      <dgm:spPr/>
      <dgm:t>
        <a:bodyPr/>
        <a:lstStyle/>
        <a:p>
          <a:endParaRPr lang="en-US"/>
        </a:p>
      </dgm:t>
    </dgm:pt>
    <dgm:pt modelId="{4DB7373B-8049-4D46-99F8-6B5EFF98E2B5}">
      <dgm:prSet custT="1"/>
      <dgm:spPr/>
      <dgm:t>
        <a:bodyPr/>
        <a:lstStyle/>
        <a:p>
          <a:pPr>
            <a:lnSpc>
              <a:spcPct val="100000"/>
            </a:lnSpc>
          </a:pPr>
          <a:r>
            <a:rPr lang="en-US" sz="4000" dirty="0"/>
            <a:t>Measurement</a:t>
          </a:r>
        </a:p>
      </dgm:t>
    </dgm:pt>
    <dgm:pt modelId="{6FA80B88-E913-4E3A-8A32-78ABE3564B09}" type="parTrans" cxnId="{7FA7D56D-2721-4239-BCB0-CD4147296A09}">
      <dgm:prSet/>
      <dgm:spPr/>
      <dgm:t>
        <a:bodyPr/>
        <a:lstStyle/>
        <a:p>
          <a:endParaRPr lang="en-US"/>
        </a:p>
      </dgm:t>
    </dgm:pt>
    <dgm:pt modelId="{EF37762C-5BA9-4D2C-8C1A-0E7084DAA06E}" type="sibTrans" cxnId="{7FA7D56D-2721-4239-BCB0-CD4147296A09}">
      <dgm:prSet/>
      <dgm:spPr/>
      <dgm:t>
        <a:bodyPr/>
        <a:lstStyle/>
        <a:p>
          <a:endParaRPr lang="en-US"/>
        </a:p>
      </dgm:t>
    </dgm:pt>
    <dgm:pt modelId="{369C4C58-F7EC-45E3-958E-1151F86D6D6D}">
      <dgm:prSet custT="1"/>
      <dgm:spPr/>
      <dgm:t>
        <a:bodyPr/>
        <a:lstStyle/>
        <a:p>
          <a:pPr>
            <a:lnSpc>
              <a:spcPct val="100000"/>
            </a:lnSpc>
          </a:pPr>
          <a:r>
            <a:rPr lang="en-US" sz="4000" dirty="0"/>
            <a:t>Optimization</a:t>
          </a:r>
        </a:p>
      </dgm:t>
    </dgm:pt>
    <dgm:pt modelId="{9662336A-D7F9-40DD-A062-B0593487CE7E}" type="parTrans" cxnId="{0398A79F-8753-4E57-99EC-29B5DBBEC9D1}">
      <dgm:prSet/>
      <dgm:spPr/>
      <dgm:t>
        <a:bodyPr/>
        <a:lstStyle/>
        <a:p>
          <a:endParaRPr lang="en-US"/>
        </a:p>
      </dgm:t>
    </dgm:pt>
    <dgm:pt modelId="{CFA9C3ED-C0BA-4877-9D8C-A8C3A03FCEAB}" type="sibTrans" cxnId="{0398A79F-8753-4E57-99EC-29B5DBBEC9D1}">
      <dgm:prSet/>
      <dgm:spPr/>
      <dgm:t>
        <a:bodyPr/>
        <a:lstStyle/>
        <a:p>
          <a:endParaRPr lang="en-US"/>
        </a:p>
      </dgm:t>
    </dgm:pt>
    <dgm:pt modelId="{972C8EF6-52D2-4A4D-A225-08A1BD2E843F}">
      <dgm:prSet custT="1"/>
      <dgm:spPr/>
      <dgm:t>
        <a:bodyPr/>
        <a:lstStyle/>
        <a:p>
          <a:pPr>
            <a:lnSpc>
              <a:spcPct val="100000"/>
            </a:lnSpc>
          </a:pPr>
          <a:r>
            <a:rPr lang="en-US" sz="4000" dirty="0"/>
            <a:t>Conclusion</a:t>
          </a:r>
        </a:p>
      </dgm:t>
    </dgm:pt>
    <dgm:pt modelId="{676A5B8E-6D19-4F47-B796-418E5A3FE3DA}" type="parTrans" cxnId="{EAA1258E-3BAC-4884-A8DB-5711CAD3BA2E}">
      <dgm:prSet/>
      <dgm:spPr/>
      <dgm:t>
        <a:bodyPr/>
        <a:lstStyle/>
        <a:p>
          <a:endParaRPr lang="en-US"/>
        </a:p>
      </dgm:t>
    </dgm:pt>
    <dgm:pt modelId="{47F7C061-6EA6-485E-AB97-0BCE0DF48471}" type="sibTrans" cxnId="{EAA1258E-3BAC-4884-A8DB-5711CAD3BA2E}">
      <dgm:prSet/>
      <dgm:spPr/>
      <dgm:t>
        <a:bodyPr/>
        <a:lstStyle/>
        <a:p>
          <a:endParaRPr lang="en-US"/>
        </a:p>
      </dgm:t>
    </dgm:pt>
    <dgm:pt modelId="{87516B54-E16E-4B74-8195-91A3CBAEA0D0}" type="pres">
      <dgm:prSet presAssocID="{D21A512E-427A-49F0-9896-96E0660DEA04}" presName="root" presStyleCnt="0">
        <dgm:presLayoutVars>
          <dgm:dir/>
          <dgm:resizeHandles val="exact"/>
        </dgm:presLayoutVars>
      </dgm:prSet>
      <dgm:spPr/>
    </dgm:pt>
    <dgm:pt modelId="{E2493DAC-9498-41A9-9B8D-8C57A1C96B62}" type="pres">
      <dgm:prSet presAssocID="{28A23A70-1991-410C-B997-860FA0C5AD9B}" presName="compNode" presStyleCnt="0"/>
      <dgm:spPr/>
    </dgm:pt>
    <dgm:pt modelId="{23F25074-E368-417A-B08A-B5D071E2BED6}" type="pres">
      <dgm:prSet presAssocID="{28A23A70-1991-410C-B997-860FA0C5AD9B}" presName="bgRect" presStyleLbl="bgShp" presStyleIdx="0" presStyleCnt="5"/>
      <dgm:spPr>
        <a:solidFill>
          <a:schemeClr val="accent4">
            <a:lumMod val="40000"/>
            <a:lumOff val="60000"/>
          </a:schemeClr>
        </a:solidFill>
        <a:ln w="38100">
          <a:solidFill>
            <a:schemeClr val="accent4">
              <a:lumMod val="75000"/>
            </a:schemeClr>
          </a:solidFill>
        </a:ln>
      </dgm:spPr>
    </dgm:pt>
    <dgm:pt modelId="{2EA0892D-52A6-4173-B4E3-F469E5E50621}" type="pres">
      <dgm:prSet presAssocID="{28A23A70-1991-410C-B997-860FA0C5AD9B}" presName="iconRect" presStyleLbl="node1" presStyleIdx="0" presStyleCnt="5"/>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gh Voltage"/>
        </a:ext>
      </dgm:extLst>
    </dgm:pt>
    <dgm:pt modelId="{484328F5-82DF-4585-8ECC-09602EC166CB}" type="pres">
      <dgm:prSet presAssocID="{28A23A70-1991-410C-B997-860FA0C5AD9B}" presName="spaceRect" presStyleCnt="0"/>
      <dgm:spPr/>
    </dgm:pt>
    <dgm:pt modelId="{460DE932-3876-4397-AB4C-4F500E41C5B4}" type="pres">
      <dgm:prSet presAssocID="{28A23A70-1991-410C-B997-860FA0C5AD9B}" presName="parTx" presStyleLbl="revTx" presStyleIdx="0" presStyleCnt="5">
        <dgm:presLayoutVars>
          <dgm:chMax val="0"/>
          <dgm:chPref val="0"/>
        </dgm:presLayoutVars>
      </dgm:prSet>
      <dgm:spPr/>
    </dgm:pt>
    <dgm:pt modelId="{63DE045F-76F6-4150-B04B-1B0576385BE8}" type="pres">
      <dgm:prSet presAssocID="{1EDA4292-45F4-410F-8890-536BFA607440}" presName="sibTrans" presStyleCnt="0"/>
      <dgm:spPr/>
    </dgm:pt>
    <dgm:pt modelId="{0D8C594E-57FB-4E97-8B10-3CA5BF6030D4}" type="pres">
      <dgm:prSet presAssocID="{040E7608-98A3-46F0-93DB-87177A177F8E}" presName="compNode" presStyleCnt="0"/>
      <dgm:spPr/>
    </dgm:pt>
    <dgm:pt modelId="{1F372252-C3BB-4DC3-B12F-E40D26AEFDE3}" type="pres">
      <dgm:prSet presAssocID="{040E7608-98A3-46F0-93DB-87177A177F8E}" presName="bgRect" presStyleLbl="bgShp" presStyleIdx="1" presStyleCnt="5"/>
      <dgm:spPr>
        <a:ln w="38100">
          <a:solidFill>
            <a:schemeClr val="bg1">
              <a:lumMod val="85000"/>
            </a:schemeClr>
          </a:solidFill>
        </a:ln>
      </dgm:spPr>
    </dgm:pt>
    <dgm:pt modelId="{703A38D2-E200-480D-AE7B-3C4CCFFE3B7F}" type="pres">
      <dgm:prSet presAssocID="{040E7608-98A3-46F0-93DB-87177A177F8E}" presName="iconRect" presStyleLbl="node1" presStyleIdx="1" presStyleCnt="5"/>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lette"/>
        </a:ext>
      </dgm:extLst>
    </dgm:pt>
    <dgm:pt modelId="{33345A66-783C-49C3-ACE5-657D82447A98}" type="pres">
      <dgm:prSet presAssocID="{040E7608-98A3-46F0-93DB-87177A177F8E}" presName="spaceRect" presStyleCnt="0"/>
      <dgm:spPr/>
    </dgm:pt>
    <dgm:pt modelId="{4D23E005-9CE6-4BF5-A536-33D2EB33C0CB}" type="pres">
      <dgm:prSet presAssocID="{040E7608-98A3-46F0-93DB-87177A177F8E}" presName="parTx" presStyleLbl="revTx" presStyleIdx="1" presStyleCnt="5">
        <dgm:presLayoutVars>
          <dgm:chMax val="0"/>
          <dgm:chPref val="0"/>
        </dgm:presLayoutVars>
      </dgm:prSet>
      <dgm:spPr/>
    </dgm:pt>
    <dgm:pt modelId="{CF4EF604-9E45-4A97-B226-A862D930F8B0}" type="pres">
      <dgm:prSet presAssocID="{7EBAF25F-7904-45E4-AAD8-B310E77966FC}" presName="sibTrans" presStyleCnt="0"/>
      <dgm:spPr/>
    </dgm:pt>
    <dgm:pt modelId="{A0C8FB94-7281-4F86-A3F9-669AA8AB7CC5}" type="pres">
      <dgm:prSet presAssocID="{4DB7373B-8049-4D46-99F8-6B5EFF98E2B5}" presName="compNode" presStyleCnt="0"/>
      <dgm:spPr/>
    </dgm:pt>
    <dgm:pt modelId="{0D4CE86C-03AE-4040-A893-37E78D590A20}" type="pres">
      <dgm:prSet presAssocID="{4DB7373B-8049-4D46-99F8-6B5EFF98E2B5}" presName="bgRect" presStyleLbl="bgShp" presStyleIdx="2" presStyleCnt="5"/>
      <dgm:spPr>
        <a:ln w="38100">
          <a:solidFill>
            <a:schemeClr val="bg1">
              <a:lumMod val="85000"/>
            </a:schemeClr>
          </a:solidFill>
        </a:ln>
      </dgm:spPr>
    </dgm:pt>
    <dgm:pt modelId="{86E146C8-EF73-4745-BDB7-122DE9D111AE}" type="pres">
      <dgm:prSet presAssocID="{4DB7373B-8049-4D46-99F8-6B5EFF98E2B5}" presName="iconRect" presStyleLbl="node1" presStyleIdx="2" presStyleCnt="5"/>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uler"/>
        </a:ext>
      </dgm:extLst>
    </dgm:pt>
    <dgm:pt modelId="{1975B993-B354-4EAB-8AF3-FE5BF36D61C7}" type="pres">
      <dgm:prSet presAssocID="{4DB7373B-8049-4D46-99F8-6B5EFF98E2B5}" presName="spaceRect" presStyleCnt="0"/>
      <dgm:spPr/>
    </dgm:pt>
    <dgm:pt modelId="{90A3308B-C180-4037-9C11-586FED4C3563}" type="pres">
      <dgm:prSet presAssocID="{4DB7373B-8049-4D46-99F8-6B5EFF98E2B5}" presName="parTx" presStyleLbl="revTx" presStyleIdx="2" presStyleCnt="5">
        <dgm:presLayoutVars>
          <dgm:chMax val="0"/>
          <dgm:chPref val="0"/>
        </dgm:presLayoutVars>
      </dgm:prSet>
      <dgm:spPr/>
    </dgm:pt>
    <dgm:pt modelId="{77928761-74E1-410E-AF90-10F4A621E3E4}" type="pres">
      <dgm:prSet presAssocID="{EF37762C-5BA9-4D2C-8C1A-0E7084DAA06E}" presName="sibTrans" presStyleCnt="0"/>
      <dgm:spPr/>
    </dgm:pt>
    <dgm:pt modelId="{A18CC479-BE3E-425A-9388-17381B4D5CDF}" type="pres">
      <dgm:prSet presAssocID="{369C4C58-F7EC-45E3-958E-1151F86D6D6D}" presName="compNode" presStyleCnt="0"/>
      <dgm:spPr/>
    </dgm:pt>
    <dgm:pt modelId="{270BF608-BB3F-4D72-AED6-9A62AA3039AC}" type="pres">
      <dgm:prSet presAssocID="{369C4C58-F7EC-45E3-958E-1151F86D6D6D}" presName="bgRect" presStyleLbl="bgShp" presStyleIdx="3" presStyleCnt="5"/>
      <dgm:spPr>
        <a:ln w="38100">
          <a:solidFill>
            <a:schemeClr val="bg1">
              <a:lumMod val="85000"/>
            </a:schemeClr>
          </a:solidFill>
        </a:ln>
      </dgm:spPr>
    </dgm:pt>
    <dgm:pt modelId="{50FD8BD2-3538-40BF-87D9-C0C22EDCAEAA}" type="pres">
      <dgm:prSet presAssocID="{369C4C58-F7EC-45E3-958E-1151F86D6D6D}" presName="iconRect" presStyleLbl="node1" presStyleIdx="3" presStyleCnt="5"/>
      <dgm:spPr>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ears"/>
        </a:ext>
      </dgm:extLst>
    </dgm:pt>
    <dgm:pt modelId="{04ADF355-214C-4DF5-A176-D9D55A47076D}" type="pres">
      <dgm:prSet presAssocID="{369C4C58-F7EC-45E3-958E-1151F86D6D6D}" presName="spaceRect" presStyleCnt="0"/>
      <dgm:spPr/>
    </dgm:pt>
    <dgm:pt modelId="{FE7E5951-8212-409E-8405-4FE097FF2613}" type="pres">
      <dgm:prSet presAssocID="{369C4C58-F7EC-45E3-958E-1151F86D6D6D}" presName="parTx" presStyleLbl="revTx" presStyleIdx="3" presStyleCnt="5">
        <dgm:presLayoutVars>
          <dgm:chMax val="0"/>
          <dgm:chPref val="0"/>
        </dgm:presLayoutVars>
      </dgm:prSet>
      <dgm:spPr/>
    </dgm:pt>
    <dgm:pt modelId="{405DC056-BE77-42E8-97F5-517A2313C577}" type="pres">
      <dgm:prSet presAssocID="{CFA9C3ED-C0BA-4877-9D8C-A8C3A03FCEAB}" presName="sibTrans" presStyleCnt="0"/>
      <dgm:spPr/>
    </dgm:pt>
    <dgm:pt modelId="{B1A1310B-BCEC-465F-A6D1-32BB360928B0}" type="pres">
      <dgm:prSet presAssocID="{972C8EF6-52D2-4A4D-A225-08A1BD2E843F}" presName="compNode" presStyleCnt="0"/>
      <dgm:spPr/>
    </dgm:pt>
    <dgm:pt modelId="{54806F65-EA8B-4528-B6DE-3B7BD624E4DA}" type="pres">
      <dgm:prSet presAssocID="{972C8EF6-52D2-4A4D-A225-08A1BD2E843F}" presName="bgRect" presStyleLbl="bgShp" presStyleIdx="4" presStyleCnt="5"/>
      <dgm:spPr>
        <a:ln w="38100">
          <a:solidFill>
            <a:schemeClr val="bg1">
              <a:lumMod val="85000"/>
            </a:schemeClr>
          </a:solidFill>
        </a:ln>
      </dgm:spPr>
    </dgm:pt>
    <dgm:pt modelId="{3F3D0CD8-7B3C-4BA8-B6A4-0D400029AD5F}" type="pres">
      <dgm:prSet presAssocID="{972C8EF6-52D2-4A4D-A225-08A1BD2E843F}" presName="iconRect" presStyleLbl="node1" presStyleIdx="4" presStyleCnt="5"/>
      <dgm:spPr>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57B60F30-FFD1-4767-A6E4-C6BBCBB7AF9E}" type="pres">
      <dgm:prSet presAssocID="{972C8EF6-52D2-4A4D-A225-08A1BD2E843F}" presName="spaceRect" presStyleCnt="0"/>
      <dgm:spPr/>
    </dgm:pt>
    <dgm:pt modelId="{56DC68FA-CD3B-4548-9CF3-91C918D870F3}" type="pres">
      <dgm:prSet presAssocID="{972C8EF6-52D2-4A4D-A225-08A1BD2E843F}" presName="parTx" presStyleLbl="revTx" presStyleIdx="4" presStyleCnt="5">
        <dgm:presLayoutVars>
          <dgm:chMax val="0"/>
          <dgm:chPref val="0"/>
        </dgm:presLayoutVars>
      </dgm:prSet>
      <dgm:spPr/>
    </dgm:pt>
  </dgm:ptLst>
  <dgm:cxnLst>
    <dgm:cxn modelId="{DBA5F708-0524-4E3D-922F-2B4253721213}" type="presOf" srcId="{972C8EF6-52D2-4A4D-A225-08A1BD2E843F}" destId="{56DC68FA-CD3B-4548-9CF3-91C918D870F3}" srcOrd="0" destOrd="0" presId="urn:microsoft.com/office/officeart/2018/2/layout/IconVerticalSolidList"/>
    <dgm:cxn modelId="{CB50DD44-5948-4E94-8367-FC4D1B040042}" type="presOf" srcId="{040E7608-98A3-46F0-93DB-87177A177F8E}" destId="{4D23E005-9CE6-4BF5-A536-33D2EB33C0CB}" srcOrd="0" destOrd="0" presId="urn:microsoft.com/office/officeart/2018/2/layout/IconVerticalSolidList"/>
    <dgm:cxn modelId="{7FA7D56D-2721-4239-BCB0-CD4147296A09}" srcId="{D21A512E-427A-49F0-9896-96E0660DEA04}" destId="{4DB7373B-8049-4D46-99F8-6B5EFF98E2B5}" srcOrd="2" destOrd="0" parTransId="{6FA80B88-E913-4E3A-8A32-78ABE3564B09}" sibTransId="{EF37762C-5BA9-4D2C-8C1A-0E7084DAA06E}"/>
    <dgm:cxn modelId="{951BDB85-5745-444B-A409-A4F2EDB71FEA}" type="presOf" srcId="{4DB7373B-8049-4D46-99F8-6B5EFF98E2B5}" destId="{90A3308B-C180-4037-9C11-586FED4C3563}" srcOrd="0" destOrd="0" presId="urn:microsoft.com/office/officeart/2018/2/layout/IconVerticalSolidList"/>
    <dgm:cxn modelId="{EAA1258E-3BAC-4884-A8DB-5711CAD3BA2E}" srcId="{D21A512E-427A-49F0-9896-96E0660DEA04}" destId="{972C8EF6-52D2-4A4D-A225-08A1BD2E843F}" srcOrd="4" destOrd="0" parTransId="{676A5B8E-6D19-4F47-B796-418E5A3FE3DA}" sibTransId="{47F7C061-6EA6-485E-AB97-0BCE0DF48471}"/>
    <dgm:cxn modelId="{0398A79F-8753-4E57-99EC-29B5DBBEC9D1}" srcId="{D21A512E-427A-49F0-9896-96E0660DEA04}" destId="{369C4C58-F7EC-45E3-958E-1151F86D6D6D}" srcOrd="3" destOrd="0" parTransId="{9662336A-D7F9-40DD-A062-B0593487CE7E}" sibTransId="{CFA9C3ED-C0BA-4877-9D8C-A8C3A03FCEAB}"/>
    <dgm:cxn modelId="{12C969B2-7E64-4801-B62F-29B110600DE4}" type="presOf" srcId="{D21A512E-427A-49F0-9896-96E0660DEA04}" destId="{87516B54-E16E-4B74-8195-91A3CBAEA0D0}" srcOrd="0" destOrd="0" presId="urn:microsoft.com/office/officeart/2018/2/layout/IconVerticalSolidList"/>
    <dgm:cxn modelId="{28B023CF-2F32-4174-A32C-F7D6C6D9F2FD}" type="presOf" srcId="{28A23A70-1991-410C-B997-860FA0C5AD9B}" destId="{460DE932-3876-4397-AB4C-4F500E41C5B4}" srcOrd="0" destOrd="0" presId="urn:microsoft.com/office/officeart/2018/2/layout/IconVerticalSolidList"/>
    <dgm:cxn modelId="{EEC069DD-E3D3-438C-BE41-E93D78B5EA61}" srcId="{D21A512E-427A-49F0-9896-96E0660DEA04}" destId="{040E7608-98A3-46F0-93DB-87177A177F8E}" srcOrd="1" destOrd="0" parTransId="{9FCDDD0E-AD6D-4B26-BF76-24529FF8CE2B}" sibTransId="{7EBAF25F-7904-45E4-AAD8-B310E77966FC}"/>
    <dgm:cxn modelId="{5AB45EF3-ABB2-4BA8-BEF1-A350AED8D706}" srcId="{D21A512E-427A-49F0-9896-96E0660DEA04}" destId="{28A23A70-1991-410C-B997-860FA0C5AD9B}" srcOrd="0" destOrd="0" parTransId="{98BA9FE7-45CD-4FA6-BD4F-8766FAF2C62D}" sibTransId="{1EDA4292-45F4-410F-8890-536BFA607440}"/>
    <dgm:cxn modelId="{1EAC24F4-A776-4B21-B5CD-F8035E6DD598}" type="presOf" srcId="{369C4C58-F7EC-45E3-958E-1151F86D6D6D}" destId="{FE7E5951-8212-409E-8405-4FE097FF2613}" srcOrd="0" destOrd="0" presId="urn:microsoft.com/office/officeart/2018/2/layout/IconVerticalSolidList"/>
    <dgm:cxn modelId="{D85FF976-8538-48C9-A44F-DB9800D86D8F}" type="presParOf" srcId="{87516B54-E16E-4B74-8195-91A3CBAEA0D0}" destId="{E2493DAC-9498-41A9-9B8D-8C57A1C96B62}" srcOrd="0" destOrd="0" presId="urn:microsoft.com/office/officeart/2018/2/layout/IconVerticalSolidList"/>
    <dgm:cxn modelId="{F4C8911A-4704-4BFB-933E-4B4EFE31E2FF}" type="presParOf" srcId="{E2493DAC-9498-41A9-9B8D-8C57A1C96B62}" destId="{23F25074-E368-417A-B08A-B5D071E2BED6}" srcOrd="0" destOrd="0" presId="urn:microsoft.com/office/officeart/2018/2/layout/IconVerticalSolidList"/>
    <dgm:cxn modelId="{1753C9CB-931C-45E9-8771-5618F5284B80}" type="presParOf" srcId="{E2493DAC-9498-41A9-9B8D-8C57A1C96B62}" destId="{2EA0892D-52A6-4173-B4E3-F469E5E50621}" srcOrd="1" destOrd="0" presId="urn:microsoft.com/office/officeart/2018/2/layout/IconVerticalSolidList"/>
    <dgm:cxn modelId="{8468B43D-CE98-4892-9DD9-E3B60A705814}" type="presParOf" srcId="{E2493DAC-9498-41A9-9B8D-8C57A1C96B62}" destId="{484328F5-82DF-4585-8ECC-09602EC166CB}" srcOrd="2" destOrd="0" presId="urn:microsoft.com/office/officeart/2018/2/layout/IconVerticalSolidList"/>
    <dgm:cxn modelId="{6C4AE19D-67F5-4E7E-8AE6-DB1C0931CE7A}" type="presParOf" srcId="{E2493DAC-9498-41A9-9B8D-8C57A1C96B62}" destId="{460DE932-3876-4397-AB4C-4F500E41C5B4}" srcOrd="3" destOrd="0" presId="urn:microsoft.com/office/officeart/2018/2/layout/IconVerticalSolidList"/>
    <dgm:cxn modelId="{21988DFB-9F9B-4436-8A93-BE33F74022BA}" type="presParOf" srcId="{87516B54-E16E-4B74-8195-91A3CBAEA0D0}" destId="{63DE045F-76F6-4150-B04B-1B0576385BE8}" srcOrd="1" destOrd="0" presId="urn:microsoft.com/office/officeart/2018/2/layout/IconVerticalSolidList"/>
    <dgm:cxn modelId="{89AC44FC-B36B-46BE-A38F-149A39919400}" type="presParOf" srcId="{87516B54-E16E-4B74-8195-91A3CBAEA0D0}" destId="{0D8C594E-57FB-4E97-8B10-3CA5BF6030D4}" srcOrd="2" destOrd="0" presId="urn:microsoft.com/office/officeart/2018/2/layout/IconVerticalSolidList"/>
    <dgm:cxn modelId="{D5C349CF-5525-4FD2-B1FC-DF0E4B729176}" type="presParOf" srcId="{0D8C594E-57FB-4E97-8B10-3CA5BF6030D4}" destId="{1F372252-C3BB-4DC3-B12F-E40D26AEFDE3}" srcOrd="0" destOrd="0" presId="urn:microsoft.com/office/officeart/2018/2/layout/IconVerticalSolidList"/>
    <dgm:cxn modelId="{338B1E23-5A50-4291-B46D-08B2E9EFFF7E}" type="presParOf" srcId="{0D8C594E-57FB-4E97-8B10-3CA5BF6030D4}" destId="{703A38D2-E200-480D-AE7B-3C4CCFFE3B7F}" srcOrd="1" destOrd="0" presId="urn:microsoft.com/office/officeart/2018/2/layout/IconVerticalSolidList"/>
    <dgm:cxn modelId="{9A507238-6F70-4D74-9227-9828E517E452}" type="presParOf" srcId="{0D8C594E-57FB-4E97-8B10-3CA5BF6030D4}" destId="{33345A66-783C-49C3-ACE5-657D82447A98}" srcOrd="2" destOrd="0" presId="urn:microsoft.com/office/officeart/2018/2/layout/IconVerticalSolidList"/>
    <dgm:cxn modelId="{37756A18-21EB-4F64-8286-0E44E4BD85E6}" type="presParOf" srcId="{0D8C594E-57FB-4E97-8B10-3CA5BF6030D4}" destId="{4D23E005-9CE6-4BF5-A536-33D2EB33C0CB}" srcOrd="3" destOrd="0" presId="urn:microsoft.com/office/officeart/2018/2/layout/IconVerticalSolidList"/>
    <dgm:cxn modelId="{ABF0BC94-4A56-49DB-9CCB-1CF799BAB654}" type="presParOf" srcId="{87516B54-E16E-4B74-8195-91A3CBAEA0D0}" destId="{CF4EF604-9E45-4A97-B226-A862D930F8B0}" srcOrd="3" destOrd="0" presId="urn:microsoft.com/office/officeart/2018/2/layout/IconVerticalSolidList"/>
    <dgm:cxn modelId="{2E956E7E-F35C-461C-9A60-A8FD1A9FA379}" type="presParOf" srcId="{87516B54-E16E-4B74-8195-91A3CBAEA0D0}" destId="{A0C8FB94-7281-4F86-A3F9-669AA8AB7CC5}" srcOrd="4" destOrd="0" presId="urn:microsoft.com/office/officeart/2018/2/layout/IconVerticalSolidList"/>
    <dgm:cxn modelId="{2A5CD4BB-EDB5-4306-BAC7-0D7AE846313E}" type="presParOf" srcId="{A0C8FB94-7281-4F86-A3F9-669AA8AB7CC5}" destId="{0D4CE86C-03AE-4040-A893-37E78D590A20}" srcOrd="0" destOrd="0" presId="urn:microsoft.com/office/officeart/2018/2/layout/IconVerticalSolidList"/>
    <dgm:cxn modelId="{703E7FFC-0A1A-4266-A040-387E57637A31}" type="presParOf" srcId="{A0C8FB94-7281-4F86-A3F9-669AA8AB7CC5}" destId="{86E146C8-EF73-4745-BDB7-122DE9D111AE}" srcOrd="1" destOrd="0" presId="urn:microsoft.com/office/officeart/2018/2/layout/IconVerticalSolidList"/>
    <dgm:cxn modelId="{4E16D40A-3C50-4B79-81B6-38B70B719F3F}" type="presParOf" srcId="{A0C8FB94-7281-4F86-A3F9-669AA8AB7CC5}" destId="{1975B993-B354-4EAB-8AF3-FE5BF36D61C7}" srcOrd="2" destOrd="0" presId="urn:microsoft.com/office/officeart/2018/2/layout/IconVerticalSolidList"/>
    <dgm:cxn modelId="{DF577297-012F-474E-88DB-BE05B135A3E7}" type="presParOf" srcId="{A0C8FB94-7281-4F86-A3F9-669AA8AB7CC5}" destId="{90A3308B-C180-4037-9C11-586FED4C3563}" srcOrd="3" destOrd="0" presId="urn:microsoft.com/office/officeart/2018/2/layout/IconVerticalSolidList"/>
    <dgm:cxn modelId="{A000F9FC-F5E4-49CC-84E6-A9F6DA3EFF83}" type="presParOf" srcId="{87516B54-E16E-4B74-8195-91A3CBAEA0D0}" destId="{77928761-74E1-410E-AF90-10F4A621E3E4}" srcOrd="5" destOrd="0" presId="urn:microsoft.com/office/officeart/2018/2/layout/IconVerticalSolidList"/>
    <dgm:cxn modelId="{37F27509-6D1E-45CD-9F66-03262A7FED5F}" type="presParOf" srcId="{87516B54-E16E-4B74-8195-91A3CBAEA0D0}" destId="{A18CC479-BE3E-425A-9388-17381B4D5CDF}" srcOrd="6" destOrd="0" presId="urn:microsoft.com/office/officeart/2018/2/layout/IconVerticalSolidList"/>
    <dgm:cxn modelId="{62B01BD6-A334-49E1-8A9C-17E3F6EDA922}" type="presParOf" srcId="{A18CC479-BE3E-425A-9388-17381B4D5CDF}" destId="{270BF608-BB3F-4D72-AED6-9A62AA3039AC}" srcOrd="0" destOrd="0" presId="urn:microsoft.com/office/officeart/2018/2/layout/IconVerticalSolidList"/>
    <dgm:cxn modelId="{F8B5B255-DB24-49DA-B19F-B73834C73FA0}" type="presParOf" srcId="{A18CC479-BE3E-425A-9388-17381B4D5CDF}" destId="{50FD8BD2-3538-40BF-87D9-C0C22EDCAEAA}" srcOrd="1" destOrd="0" presId="urn:microsoft.com/office/officeart/2018/2/layout/IconVerticalSolidList"/>
    <dgm:cxn modelId="{4AA73E6C-AC6A-4F73-A768-FDD691EC3DC3}" type="presParOf" srcId="{A18CC479-BE3E-425A-9388-17381B4D5CDF}" destId="{04ADF355-214C-4DF5-A176-D9D55A47076D}" srcOrd="2" destOrd="0" presId="urn:microsoft.com/office/officeart/2018/2/layout/IconVerticalSolidList"/>
    <dgm:cxn modelId="{DBD9C896-5AB2-4F63-917F-D851EC4F7D7C}" type="presParOf" srcId="{A18CC479-BE3E-425A-9388-17381B4D5CDF}" destId="{FE7E5951-8212-409E-8405-4FE097FF2613}" srcOrd="3" destOrd="0" presId="urn:microsoft.com/office/officeart/2018/2/layout/IconVerticalSolidList"/>
    <dgm:cxn modelId="{4CDF21C3-08FD-4C0B-83E1-793D8DD9B4F2}" type="presParOf" srcId="{87516B54-E16E-4B74-8195-91A3CBAEA0D0}" destId="{405DC056-BE77-42E8-97F5-517A2313C577}" srcOrd="7" destOrd="0" presId="urn:microsoft.com/office/officeart/2018/2/layout/IconVerticalSolidList"/>
    <dgm:cxn modelId="{C2E9F125-F8EB-4A18-A114-36297887B88D}" type="presParOf" srcId="{87516B54-E16E-4B74-8195-91A3CBAEA0D0}" destId="{B1A1310B-BCEC-465F-A6D1-32BB360928B0}" srcOrd="8" destOrd="0" presId="urn:microsoft.com/office/officeart/2018/2/layout/IconVerticalSolidList"/>
    <dgm:cxn modelId="{F8B56EC9-495C-4BD6-8047-A56780842D76}" type="presParOf" srcId="{B1A1310B-BCEC-465F-A6D1-32BB360928B0}" destId="{54806F65-EA8B-4528-B6DE-3B7BD624E4DA}" srcOrd="0" destOrd="0" presId="urn:microsoft.com/office/officeart/2018/2/layout/IconVerticalSolidList"/>
    <dgm:cxn modelId="{52C6BECE-B2F4-4576-9201-D027F5274750}" type="presParOf" srcId="{B1A1310B-BCEC-465F-A6D1-32BB360928B0}" destId="{3F3D0CD8-7B3C-4BA8-B6A4-0D400029AD5F}" srcOrd="1" destOrd="0" presId="urn:microsoft.com/office/officeart/2018/2/layout/IconVerticalSolidList"/>
    <dgm:cxn modelId="{C018B6E6-27C1-4593-A3E6-19CCB6CBA84A}" type="presParOf" srcId="{B1A1310B-BCEC-465F-A6D1-32BB360928B0}" destId="{57B60F30-FFD1-4767-A6E4-C6BBCBB7AF9E}" srcOrd="2" destOrd="0" presId="urn:microsoft.com/office/officeart/2018/2/layout/IconVerticalSolidList"/>
    <dgm:cxn modelId="{DF5F0942-B7F0-480A-A8E0-F18D759BA180}" type="presParOf" srcId="{B1A1310B-BCEC-465F-A6D1-32BB360928B0}" destId="{56DC68FA-CD3B-4548-9CF3-91C918D870F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1A512E-427A-49F0-9896-96E0660DEA0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8A23A70-1991-410C-B997-860FA0C5AD9B}">
      <dgm:prSet custT="1"/>
      <dgm:spPr/>
      <dgm:t>
        <a:bodyPr/>
        <a:lstStyle/>
        <a:p>
          <a:pPr>
            <a:lnSpc>
              <a:spcPct val="100000"/>
            </a:lnSpc>
          </a:pPr>
          <a:r>
            <a:rPr lang="en-US" sz="4000" dirty="0"/>
            <a:t>Electrical quantities</a:t>
          </a:r>
        </a:p>
      </dgm:t>
    </dgm:pt>
    <dgm:pt modelId="{98BA9FE7-45CD-4FA6-BD4F-8766FAF2C62D}" type="parTrans" cxnId="{5AB45EF3-ABB2-4BA8-BEF1-A350AED8D706}">
      <dgm:prSet/>
      <dgm:spPr/>
      <dgm:t>
        <a:bodyPr/>
        <a:lstStyle/>
        <a:p>
          <a:endParaRPr lang="en-US"/>
        </a:p>
      </dgm:t>
    </dgm:pt>
    <dgm:pt modelId="{1EDA4292-45F4-410F-8890-536BFA607440}" type="sibTrans" cxnId="{5AB45EF3-ABB2-4BA8-BEF1-A350AED8D706}">
      <dgm:prSet/>
      <dgm:spPr/>
      <dgm:t>
        <a:bodyPr/>
        <a:lstStyle/>
        <a:p>
          <a:endParaRPr lang="en-US"/>
        </a:p>
      </dgm:t>
    </dgm:pt>
    <dgm:pt modelId="{040E7608-98A3-46F0-93DB-87177A177F8E}">
      <dgm:prSet custT="1"/>
      <dgm:spPr/>
      <dgm:t>
        <a:bodyPr/>
        <a:lstStyle/>
        <a:p>
          <a:pPr>
            <a:lnSpc>
              <a:spcPct val="100000"/>
            </a:lnSpc>
          </a:pPr>
          <a:r>
            <a:rPr lang="en-US" sz="4000" dirty="0"/>
            <a:t>Design</a:t>
          </a:r>
        </a:p>
      </dgm:t>
    </dgm:pt>
    <dgm:pt modelId="{9FCDDD0E-AD6D-4B26-BF76-24529FF8CE2B}" type="parTrans" cxnId="{EEC069DD-E3D3-438C-BE41-E93D78B5EA61}">
      <dgm:prSet/>
      <dgm:spPr/>
      <dgm:t>
        <a:bodyPr/>
        <a:lstStyle/>
        <a:p>
          <a:endParaRPr lang="en-US"/>
        </a:p>
      </dgm:t>
    </dgm:pt>
    <dgm:pt modelId="{7EBAF25F-7904-45E4-AAD8-B310E77966FC}" type="sibTrans" cxnId="{EEC069DD-E3D3-438C-BE41-E93D78B5EA61}">
      <dgm:prSet/>
      <dgm:spPr/>
      <dgm:t>
        <a:bodyPr/>
        <a:lstStyle/>
        <a:p>
          <a:endParaRPr lang="en-US"/>
        </a:p>
      </dgm:t>
    </dgm:pt>
    <dgm:pt modelId="{4DB7373B-8049-4D46-99F8-6B5EFF98E2B5}">
      <dgm:prSet custT="1"/>
      <dgm:spPr/>
      <dgm:t>
        <a:bodyPr/>
        <a:lstStyle/>
        <a:p>
          <a:pPr>
            <a:lnSpc>
              <a:spcPct val="100000"/>
            </a:lnSpc>
          </a:pPr>
          <a:r>
            <a:rPr lang="en-US" sz="4000" dirty="0"/>
            <a:t>Measurement</a:t>
          </a:r>
        </a:p>
      </dgm:t>
    </dgm:pt>
    <dgm:pt modelId="{6FA80B88-E913-4E3A-8A32-78ABE3564B09}" type="parTrans" cxnId="{7FA7D56D-2721-4239-BCB0-CD4147296A09}">
      <dgm:prSet/>
      <dgm:spPr/>
      <dgm:t>
        <a:bodyPr/>
        <a:lstStyle/>
        <a:p>
          <a:endParaRPr lang="en-US"/>
        </a:p>
      </dgm:t>
    </dgm:pt>
    <dgm:pt modelId="{EF37762C-5BA9-4D2C-8C1A-0E7084DAA06E}" type="sibTrans" cxnId="{7FA7D56D-2721-4239-BCB0-CD4147296A09}">
      <dgm:prSet/>
      <dgm:spPr/>
      <dgm:t>
        <a:bodyPr/>
        <a:lstStyle/>
        <a:p>
          <a:endParaRPr lang="en-US"/>
        </a:p>
      </dgm:t>
    </dgm:pt>
    <dgm:pt modelId="{369C4C58-F7EC-45E3-958E-1151F86D6D6D}">
      <dgm:prSet custT="1"/>
      <dgm:spPr/>
      <dgm:t>
        <a:bodyPr/>
        <a:lstStyle/>
        <a:p>
          <a:pPr>
            <a:lnSpc>
              <a:spcPct val="100000"/>
            </a:lnSpc>
          </a:pPr>
          <a:r>
            <a:rPr lang="en-US" sz="4000" dirty="0"/>
            <a:t>Optimization</a:t>
          </a:r>
        </a:p>
      </dgm:t>
    </dgm:pt>
    <dgm:pt modelId="{9662336A-D7F9-40DD-A062-B0593487CE7E}" type="parTrans" cxnId="{0398A79F-8753-4E57-99EC-29B5DBBEC9D1}">
      <dgm:prSet/>
      <dgm:spPr/>
      <dgm:t>
        <a:bodyPr/>
        <a:lstStyle/>
        <a:p>
          <a:endParaRPr lang="en-US"/>
        </a:p>
      </dgm:t>
    </dgm:pt>
    <dgm:pt modelId="{CFA9C3ED-C0BA-4877-9D8C-A8C3A03FCEAB}" type="sibTrans" cxnId="{0398A79F-8753-4E57-99EC-29B5DBBEC9D1}">
      <dgm:prSet/>
      <dgm:spPr/>
      <dgm:t>
        <a:bodyPr/>
        <a:lstStyle/>
        <a:p>
          <a:endParaRPr lang="en-US"/>
        </a:p>
      </dgm:t>
    </dgm:pt>
    <dgm:pt modelId="{972C8EF6-52D2-4A4D-A225-08A1BD2E843F}">
      <dgm:prSet custT="1"/>
      <dgm:spPr/>
      <dgm:t>
        <a:bodyPr/>
        <a:lstStyle/>
        <a:p>
          <a:pPr>
            <a:lnSpc>
              <a:spcPct val="100000"/>
            </a:lnSpc>
          </a:pPr>
          <a:r>
            <a:rPr lang="en-US" sz="4000" dirty="0"/>
            <a:t>Conclusion</a:t>
          </a:r>
        </a:p>
      </dgm:t>
    </dgm:pt>
    <dgm:pt modelId="{676A5B8E-6D19-4F47-B796-418E5A3FE3DA}" type="parTrans" cxnId="{EAA1258E-3BAC-4884-A8DB-5711CAD3BA2E}">
      <dgm:prSet/>
      <dgm:spPr/>
      <dgm:t>
        <a:bodyPr/>
        <a:lstStyle/>
        <a:p>
          <a:endParaRPr lang="en-US"/>
        </a:p>
      </dgm:t>
    </dgm:pt>
    <dgm:pt modelId="{47F7C061-6EA6-485E-AB97-0BCE0DF48471}" type="sibTrans" cxnId="{EAA1258E-3BAC-4884-A8DB-5711CAD3BA2E}">
      <dgm:prSet/>
      <dgm:spPr/>
      <dgm:t>
        <a:bodyPr/>
        <a:lstStyle/>
        <a:p>
          <a:endParaRPr lang="en-US"/>
        </a:p>
      </dgm:t>
    </dgm:pt>
    <dgm:pt modelId="{87516B54-E16E-4B74-8195-91A3CBAEA0D0}" type="pres">
      <dgm:prSet presAssocID="{D21A512E-427A-49F0-9896-96E0660DEA04}" presName="root" presStyleCnt="0">
        <dgm:presLayoutVars>
          <dgm:dir/>
          <dgm:resizeHandles val="exact"/>
        </dgm:presLayoutVars>
      </dgm:prSet>
      <dgm:spPr/>
    </dgm:pt>
    <dgm:pt modelId="{E2493DAC-9498-41A9-9B8D-8C57A1C96B62}" type="pres">
      <dgm:prSet presAssocID="{28A23A70-1991-410C-B997-860FA0C5AD9B}" presName="compNode" presStyleCnt="0"/>
      <dgm:spPr/>
    </dgm:pt>
    <dgm:pt modelId="{23F25074-E368-417A-B08A-B5D071E2BED6}" type="pres">
      <dgm:prSet presAssocID="{28A23A70-1991-410C-B997-860FA0C5AD9B}" presName="bgRect" presStyleLbl="bgShp" presStyleIdx="0" presStyleCnt="5"/>
      <dgm:spPr>
        <a:ln w="38100">
          <a:solidFill>
            <a:schemeClr val="bg1">
              <a:lumMod val="85000"/>
            </a:schemeClr>
          </a:solidFill>
        </a:ln>
      </dgm:spPr>
    </dgm:pt>
    <dgm:pt modelId="{2EA0892D-52A6-4173-B4E3-F469E5E50621}" type="pres">
      <dgm:prSet presAssocID="{28A23A70-1991-410C-B997-860FA0C5AD9B}" presName="iconRect" presStyleLbl="node1" presStyleIdx="0" presStyleCnt="5"/>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gh Voltage"/>
        </a:ext>
      </dgm:extLst>
    </dgm:pt>
    <dgm:pt modelId="{484328F5-82DF-4585-8ECC-09602EC166CB}" type="pres">
      <dgm:prSet presAssocID="{28A23A70-1991-410C-B997-860FA0C5AD9B}" presName="spaceRect" presStyleCnt="0"/>
      <dgm:spPr/>
    </dgm:pt>
    <dgm:pt modelId="{460DE932-3876-4397-AB4C-4F500E41C5B4}" type="pres">
      <dgm:prSet presAssocID="{28A23A70-1991-410C-B997-860FA0C5AD9B}" presName="parTx" presStyleLbl="revTx" presStyleIdx="0" presStyleCnt="5">
        <dgm:presLayoutVars>
          <dgm:chMax val="0"/>
          <dgm:chPref val="0"/>
        </dgm:presLayoutVars>
      </dgm:prSet>
      <dgm:spPr/>
    </dgm:pt>
    <dgm:pt modelId="{63DE045F-76F6-4150-B04B-1B0576385BE8}" type="pres">
      <dgm:prSet presAssocID="{1EDA4292-45F4-410F-8890-536BFA607440}" presName="sibTrans" presStyleCnt="0"/>
      <dgm:spPr/>
    </dgm:pt>
    <dgm:pt modelId="{0D8C594E-57FB-4E97-8B10-3CA5BF6030D4}" type="pres">
      <dgm:prSet presAssocID="{040E7608-98A3-46F0-93DB-87177A177F8E}" presName="compNode" presStyleCnt="0"/>
      <dgm:spPr/>
    </dgm:pt>
    <dgm:pt modelId="{1F372252-C3BB-4DC3-B12F-E40D26AEFDE3}" type="pres">
      <dgm:prSet presAssocID="{040E7608-98A3-46F0-93DB-87177A177F8E}" presName="bgRect" presStyleLbl="bgShp" presStyleIdx="1" presStyleCnt="5"/>
      <dgm:spPr>
        <a:solidFill>
          <a:schemeClr val="accent4">
            <a:lumMod val="40000"/>
            <a:lumOff val="60000"/>
          </a:schemeClr>
        </a:solidFill>
        <a:ln w="38100">
          <a:solidFill>
            <a:schemeClr val="accent4">
              <a:lumMod val="75000"/>
            </a:schemeClr>
          </a:solidFill>
        </a:ln>
      </dgm:spPr>
    </dgm:pt>
    <dgm:pt modelId="{703A38D2-E200-480D-AE7B-3C4CCFFE3B7F}" type="pres">
      <dgm:prSet presAssocID="{040E7608-98A3-46F0-93DB-87177A177F8E}" presName="iconRect" presStyleLbl="node1" presStyleIdx="1" presStyleCnt="5"/>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lette"/>
        </a:ext>
      </dgm:extLst>
    </dgm:pt>
    <dgm:pt modelId="{33345A66-783C-49C3-ACE5-657D82447A98}" type="pres">
      <dgm:prSet presAssocID="{040E7608-98A3-46F0-93DB-87177A177F8E}" presName="spaceRect" presStyleCnt="0"/>
      <dgm:spPr/>
    </dgm:pt>
    <dgm:pt modelId="{4D23E005-9CE6-4BF5-A536-33D2EB33C0CB}" type="pres">
      <dgm:prSet presAssocID="{040E7608-98A3-46F0-93DB-87177A177F8E}" presName="parTx" presStyleLbl="revTx" presStyleIdx="1" presStyleCnt="5">
        <dgm:presLayoutVars>
          <dgm:chMax val="0"/>
          <dgm:chPref val="0"/>
        </dgm:presLayoutVars>
      </dgm:prSet>
      <dgm:spPr/>
    </dgm:pt>
    <dgm:pt modelId="{CF4EF604-9E45-4A97-B226-A862D930F8B0}" type="pres">
      <dgm:prSet presAssocID="{7EBAF25F-7904-45E4-AAD8-B310E77966FC}" presName="sibTrans" presStyleCnt="0"/>
      <dgm:spPr/>
    </dgm:pt>
    <dgm:pt modelId="{A0C8FB94-7281-4F86-A3F9-669AA8AB7CC5}" type="pres">
      <dgm:prSet presAssocID="{4DB7373B-8049-4D46-99F8-6B5EFF98E2B5}" presName="compNode" presStyleCnt="0"/>
      <dgm:spPr/>
    </dgm:pt>
    <dgm:pt modelId="{0D4CE86C-03AE-4040-A893-37E78D590A20}" type="pres">
      <dgm:prSet presAssocID="{4DB7373B-8049-4D46-99F8-6B5EFF98E2B5}" presName="bgRect" presStyleLbl="bgShp" presStyleIdx="2" presStyleCnt="5"/>
      <dgm:spPr>
        <a:ln w="38100">
          <a:solidFill>
            <a:schemeClr val="bg1">
              <a:lumMod val="85000"/>
            </a:schemeClr>
          </a:solidFill>
        </a:ln>
      </dgm:spPr>
    </dgm:pt>
    <dgm:pt modelId="{86E146C8-EF73-4745-BDB7-122DE9D111AE}" type="pres">
      <dgm:prSet presAssocID="{4DB7373B-8049-4D46-99F8-6B5EFF98E2B5}" presName="iconRect" presStyleLbl="node1" presStyleIdx="2" presStyleCnt="5"/>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uler"/>
        </a:ext>
      </dgm:extLst>
    </dgm:pt>
    <dgm:pt modelId="{1975B993-B354-4EAB-8AF3-FE5BF36D61C7}" type="pres">
      <dgm:prSet presAssocID="{4DB7373B-8049-4D46-99F8-6B5EFF98E2B5}" presName="spaceRect" presStyleCnt="0"/>
      <dgm:spPr/>
    </dgm:pt>
    <dgm:pt modelId="{90A3308B-C180-4037-9C11-586FED4C3563}" type="pres">
      <dgm:prSet presAssocID="{4DB7373B-8049-4D46-99F8-6B5EFF98E2B5}" presName="parTx" presStyleLbl="revTx" presStyleIdx="2" presStyleCnt="5">
        <dgm:presLayoutVars>
          <dgm:chMax val="0"/>
          <dgm:chPref val="0"/>
        </dgm:presLayoutVars>
      </dgm:prSet>
      <dgm:spPr/>
    </dgm:pt>
    <dgm:pt modelId="{77928761-74E1-410E-AF90-10F4A621E3E4}" type="pres">
      <dgm:prSet presAssocID="{EF37762C-5BA9-4D2C-8C1A-0E7084DAA06E}" presName="sibTrans" presStyleCnt="0"/>
      <dgm:spPr/>
    </dgm:pt>
    <dgm:pt modelId="{A18CC479-BE3E-425A-9388-17381B4D5CDF}" type="pres">
      <dgm:prSet presAssocID="{369C4C58-F7EC-45E3-958E-1151F86D6D6D}" presName="compNode" presStyleCnt="0"/>
      <dgm:spPr/>
    </dgm:pt>
    <dgm:pt modelId="{270BF608-BB3F-4D72-AED6-9A62AA3039AC}" type="pres">
      <dgm:prSet presAssocID="{369C4C58-F7EC-45E3-958E-1151F86D6D6D}" presName="bgRect" presStyleLbl="bgShp" presStyleIdx="3" presStyleCnt="5"/>
      <dgm:spPr>
        <a:ln w="38100">
          <a:solidFill>
            <a:schemeClr val="bg1">
              <a:lumMod val="85000"/>
            </a:schemeClr>
          </a:solidFill>
        </a:ln>
      </dgm:spPr>
    </dgm:pt>
    <dgm:pt modelId="{50FD8BD2-3538-40BF-87D9-C0C22EDCAEAA}" type="pres">
      <dgm:prSet presAssocID="{369C4C58-F7EC-45E3-958E-1151F86D6D6D}" presName="iconRect" presStyleLbl="node1" presStyleIdx="3" presStyleCnt="5"/>
      <dgm:spPr>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ears"/>
        </a:ext>
      </dgm:extLst>
    </dgm:pt>
    <dgm:pt modelId="{04ADF355-214C-4DF5-A176-D9D55A47076D}" type="pres">
      <dgm:prSet presAssocID="{369C4C58-F7EC-45E3-958E-1151F86D6D6D}" presName="spaceRect" presStyleCnt="0"/>
      <dgm:spPr/>
    </dgm:pt>
    <dgm:pt modelId="{FE7E5951-8212-409E-8405-4FE097FF2613}" type="pres">
      <dgm:prSet presAssocID="{369C4C58-F7EC-45E3-958E-1151F86D6D6D}" presName="parTx" presStyleLbl="revTx" presStyleIdx="3" presStyleCnt="5">
        <dgm:presLayoutVars>
          <dgm:chMax val="0"/>
          <dgm:chPref val="0"/>
        </dgm:presLayoutVars>
      </dgm:prSet>
      <dgm:spPr/>
    </dgm:pt>
    <dgm:pt modelId="{405DC056-BE77-42E8-97F5-517A2313C577}" type="pres">
      <dgm:prSet presAssocID="{CFA9C3ED-C0BA-4877-9D8C-A8C3A03FCEAB}" presName="sibTrans" presStyleCnt="0"/>
      <dgm:spPr/>
    </dgm:pt>
    <dgm:pt modelId="{B1A1310B-BCEC-465F-A6D1-32BB360928B0}" type="pres">
      <dgm:prSet presAssocID="{972C8EF6-52D2-4A4D-A225-08A1BD2E843F}" presName="compNode" presStyleCnt="0"/>
      <dgm:spPr/>
    </dgm:pt>
    <dgm:pt modelId="{54806F65-EA8B-4528-B6DE-3B7BD624E4DA}" type="pres">
      <dgm:prSet presAssocID="{972C8EF6-52D2-4A4D-A225-08A1BD2E843F}" presName="bgRect" presStyleLbl="bgShp" presStyleIdx="4" presStyleCnt="5"/>
      <dgm:spPr>
        <a:ln w="38100">
          <a:solidFill>
            <a:schemeClr val="bg1">
              <a:lumMod val="85000"/>
            </a:schemeClr>
          </a:solidFill>
        </a:ln>
      </dgm:spPr>
    </dgm:pt>
    <dgm:pt modelId="{3F3D0CD8-7B3C-4BA8-B6A4-0D400029AD5F}" type="pres">
      <dgm:prSet presAssocID="{972C8EF6-52D2-4A4D-A225-08A1BD2E843F}" presName="iconRect" presStyleLbl="node1" presStyleIdx="4" presStyleCnt="5"/>
      <dgm:spPr>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57B60F30-FFD1-4767-A6E4-C6BBCBB7AF9E}" type="pres">
      <dgm:prSet presAssocID="{972C8EF6-52D2-4A4D-A225-08A1BD2E843F}" presName="spaceRect" presStyleCnt="0"/>
      <dgm:spPr/>
    </dgm:pt>
    <dgm:pt modelId="{56DC68FA-CD3B-4548-9CF3-91C918D870F3}" type="pres">
      <dgm:prSet presAssocID="{972C8EF6-52D2-4A4D-A225-08A1BD2E843F}" presName="parTx" presStyleLbl="revTx" presStyleIdx="4" presStyleCnt="5">
        <dgm:presLayoutVars>
          <dgm:chMax val="0"/>
          <dgm:chPref val="0"/>
        </dgm:presLayoutVars>
      </dgm:prSet>
      <dgm:spPr/>
    </dgm:pt>
  </dgm:ptLst>
  <dgm:cxnLst>
    <dgm:cxn modelId="{DBA5F708-0524-4E3D-922F-2B4253721213}" type="presOf" srcId="{972C8EF6-52D2-4A4D-A225-08A1BD2E843F}" destId="{56DC68FA-CD3B-4548-9CF3-91C918D870F3}" srcOrd="0" destOrd="0" presId="urn:microsoft.com/office/officeart/2018/2/layout/IconVerticalSolidList"/>
    <dgm:cxn modelId="{CB50DD44-5948-4E94-8367-FC4D1B040042}" type="presOf" srcId="{040E7608-98A3-46F0-93DB-87177A177F8E}" destId="{4D23E005-9CE6-4BF5-A536-33D2EB33C0CB}" srcOrd="0" destOrd="0" presId="urn:microsoft.com/office/officeart/2018/2/layout/IconVerticalSolidList"/>
    <dgm:cxn modelId="{7FA7D56D-2721-4239-BCB0-CD4147296A09}" srcId="{D21A512E-427A-49F0-9896-96E0660DEA04}" destId="{4DB7373B-8049-4D46-99F8-6B5EFF98E2B5}" srcOrd="2" destOrd="0" parTransId="{6FA80B88-E913-4E3A-8A32-78ABE3564B09}" sibTransId="{EF37762C-5BA9-4D2C-8C1A-0E7084DAA06E}"/>
    <dgm:cxn modelId="{951BDB85-5745-444B-A409-A4F2EDB71FEA}" type="presOf" srcId="{4DB7373B-8049-4D46-99F8-6B5EFF98E2B5}" destId="{90A3308B-C180-4037-9C11-586FED4C3563}" srcOrd="0" destOrd="0" presId="urn:microsoft.com/office/officeart/2018/2/layout/IconVerticalSolidList"/>
    <dgm:cxn modelId="{EAA1258E-3BAC-4884-A8DB-5711CAD3BA2E}" srcId="{D21A512E-427A-49F0-9896-96E0660DEA04}" destId="{972C8EF6-52D2-4A4D-A225-08A1BD2E843F}" srcOrd="4" destOrd="0" parTransId="{676A5B8E-6D19-4F47-B796-418E5A3FE3DA}" sibTransId="{47F7C061-6EA6-485E-AB97-0BCE0DF48471}"/>
    <dgm:cxn modelId="{0398A79F-8753-4E57-99EC-29B5DBBEC9D1}" srcId="{D21A512E-427A-49F0-9896-96E0660DEA04}" destId="{369C4C58-F7EC-45E3-958E-1151F86D6D6D}" srcOrd="3" destOrd="0" parTransId="{9662336A-D7F9-40DD-A062-B0593487CE7E}" sibTransId="{CFA9C3ED-C0BA-4877-9D8C-A8C3A03FCEAB}"/>
    <dgm:cxn modelId="{12C969B2-7E64-4801-B62F-29B110600DE4}" type="presOf" srcId="{D21A512E-427A-49F0-9896-96E0660DEA04}" destId="{87516B54-E16E-4B74-8195-91A3CBAEA0D0}" srcOrd="0" destOrd="0" presId="urn:microsoft.com/office/officeart/2018/2/layout/IconVerticalSolidList"/>
    <dgm:cxn modelId="{28B023CF-2F32-4174-A32C-F7D6C6D9F2FD}" type="presOf" srcId="{28A23A70-1991-410C-B997-860FA0C5AD9B}" destId="{460DE932-3876-4397-AB4C-4F500E41C5B4}" srcOrd="0" destOrd="0" presId="urn:microsoft.com/office/officeart/2018/2/layout/IconVerticalSolidList"/>
    <dgm:cxn modelId="{EEC069DD-E3D3-438C-BE41-E93D78B5EA61}" srcId="{D21A512E-427A-49F0-9896-96E0660DEA04}" destId="{040E7608-98A3-46F0-93DB-87177A177F8E}" srcOrd="1" destOrd="0" parTransId="{9FCDDD0E-AD6D-4B26-BF76-24529FF8CE2B}" sibTransId="{7EBAF25F-7904-45E4-AAD8-B310E77966FC}"/>
    <dgm:cxn modelId="{5AB45EF3-ABB2-4BA8-BEF1-A350AED8D706}" srcId="{D21A512E-427A-49F0-9896-96E0660DEA04}" destId="{28A23A70-1991-410C-B997-860FA0C5AD9B}" srcOrd="0" destOrd="0" parTransId="{98BA9FE7-45CD-4FA6-BD4F-8766FAF2C62D}" sibTransId="{1EDA4292-45F4-410F-8890-536BFA607440}"/>
    <dgm:cxn modelId="{1EAC24F4-A776-4B21-B5CD-F8035E6DD598}" type="presOf" srcId="{369C4C58-F7EC-45E3-958E-1151F86D6D6D}" destId="{FE7E5951-8212-409E-8405-4FE097FF2613}" srcOrd="0" destOrd="0" presId="urn:microsoft.com/office/officeart/2018/2/layout/IconVerticalSolidList"/>
    <dgm:cxn modelId="{D85FF976-8538-48C9-A44F-DB9800D86D8F}" type="presParOf" srcId="{87516B54-E16E-4B74-8195-91A3CBAEA0D0}" destId="{E2493DAC-9498-41A9-9B8D-8C57A1C96B62}" srcOrd="0" destOrd="0" presId="urn:microsoft.com/office/officeart/2018/2/layout/IconVerticalSolidList"/>
    <dgm:cxn modelId="{F4C8911A-4704-4BFB-933E-4B4EFE31E2FF}" type="presParOf" srcId="{E2493DAC-9498-41A9-9B8D-8C57A1C96B62}" destId="{23F25074-E368-417A-B08A-B5D071E2BED6}" srcOrd="0" destOrd="0" presId="urn:microsoft.com/office/officeart/2018/2/layout/IconVerticalSolidList"/>
    <dgm:cxn modelId="{1753C9CB-931C-45E9-8771-5618F5284B80}" type="presParOf" srcId="{E2493DAC-9498-41A9-9B8D-8C57A1C96B62}" destId="{2EA0892D-52A6-4173-B4E3-F469E5E50621}" srcOrd="1" destOrd="0" presId="urn:microsoft.com/office/officeart/2018/2/layout/IconVerticalSolidList"/>
    <dgm:cxn modelId="{8468B43D-CE98-4892-9DD9-E3B60A705814}" type="presParOf" srcId="{E2493DAC-9498-41A9-9B8D-8C57A1C96B62}" destId="{484328F5-82DF-4585-8ECC-09602EC166CB}" srcOrd="2" destOrd="0" presId="urn:microsoft.com/office/officeart/2018/2/layout/IconVerticalSolidList"/>
    <dgm:cxn modelId="{6C4AE19D-67F5-4E7E-8AE6-DB1C0931CE7A}" type="presParOf" srcId="{E2493DAC-9498-41A9-9B8D-8C57A1C96B62}" destId="{460DE932-3876-4397-AB4C-4F500E41C5B4}" srcOrd="3" destOrd="0" presId="urn:microsoft.com/office/officeart/2018/2/layout/IconVerticalSolidList"/>
    <dgm:cxn modelId="{21988DFB-9F9B-4436-8A93-BE33F74022BA}" type="presParOf" srcId="{87516B54-E16E-4B74-8195-91A3CBAEA0D0}" destId="{63DE045F-76F6-4150-B04B-1B0576385BE8}" srcOrd="1" destOrd="0" presId="urn:microsoft.com/office/officeart/2018/2/layout/IconVerticalSolidList"/>
    <dgm:cxn modelId="{89AC44FC-B36B-46BE-A38F-149A39919400}" type="presParOf" srcId="{87516B54-E16E-4B74-8195-91A3CBAEA0D0}" destId="{0D8C594E-57FB-4E97-8B10-3CA5BF6030D4}" srcOrd="2" destOrd="0" presId="urn:microsoft.com/office/officeart/2018/2/layout/IconVerticalSolidList"/>
    <dgm:cxn modelId="{D5C349CF-5525-4FD2-B1FC-DF0E4B729176}" type="presParOf" srcId="{0D8C594E-57FB-4E97-8B10-3CA5BF6030D4}" destId="{1F372252-C3BB-4DC3-B12F-E40D26AEFDE3}" srcOrd="0" destOrd="0" presId="urn:microsoft.com/office/officeart/2018/2/layout/IconVerticalSolidList"/>
    <dgm:cxn modelId="{338B1E23-5A50-4291-B46D-08B2E9EFFF7E}" type="presParOf" srcId="{0D8C594E-57FB-4E97-8B10-3CA5BF6030D4}" destId="{703A38D2-E200-480D-AE7B-3C4CCFFE3B7F}" srcOrd="1" destOrd="0" presId="urn:microsoft.com/office/officeart/2018/2/layout/IconVerticalSolidList"/>
    <dgm:cxn modelId="{9A507238-6F70-4D74-9227-9828E517E452}" type="presParOf" srcId="{0D8C594E-57FB-4E97-8B10-3CA5BF6030D4}" destId="{33345A66-783C-49C3-ACE5-657D82447A98}" srcOrd="2" destOrd="0" presId="urn:microsoft.com/office/officeart/2018/2/layout/IconVerticalSolidList"/>
    <dgm:cxn modelId="{37756A18-21EB-4F64-8286-0E44E4BD85E6}" type="presParOf" srcId="{0D8C594E-57FB-4E97-8B10-3CA5BF6030D4}" destId="{4D23E005-9CE6-4BF5-A536-33D2EB33C0CB}" srcOrd="3" destOrd="0" presId="urn:microsoft.com/office/officeart/2018/2/layout/IconVerticalSolidList"/>
    <dgm:cxn modelId="{ABF0BC94-4A56-49DB-9CCB-1CF799BAB654}" type="presParOf" srcId="{87516B54-E16E-4B74-8195-91A3CBAEA0D0}" destId="{CF4EF604-9E45-4A97-B226-A862D930F8B0}" srcOrd="3" destOrd="0" presId="urn:microsoft.com/office/officeart/2018/2/layout/IconVerticalSolidList"/>
    <dgm:cxn modelId="{2E956E7E-F35C-461C-9A60-A8FD1A9FA379}" type="presParOf" srcId="{87516B54-E16E-4B74-8195-91A3CBAEA0D0}" destId="{A0C8FB94-7281-4F86-A3F9-669AA8AB7CC5}" srcOrd="4" destOrd="0" presId="urn:microsoft.com/office/officeart/2018/2/layout/IconVerticalSolidList"/>
    <dgm:cxn modelId="{2A5CD4BB-EDB5-4306-BAC7-0D7AE846313E}" type="presParOf" srcId="{A0C8FB94-7281-4F86-A3F9-669AA8AB7CC5}" destId="{0D4CE86C-03AE-4040-A893-37E78D590A20}" srcOrd="0" destOrd="0" presId="urn:microsoft.com/office/officeart/2018/2/layout/IconVerticalSolidList"/>
    <dgm:cxn modelId="{703E7FFC-0A1A-4266-A040-387E57637A31}" type="presParOf" srcId="{A0C8FB94-7281-4F86-A3F9-669AA8AB7CC5}" destId="{86E146C8-EF73-4745-BDB7-122DE9D111AE}" srcOrd="1" destOrd="0" presId="urn:microsoft.com/office/officeart/2018/2/layout/IconVerticalSolidList"/>
    <dgm:cxn modelId="{4E16D40A-3C50-4B79-81B6-38B70B719F3F}" type="presParOf" srcId="{A0C8FB94-7281-4F86-A3F9-669AA8AB7CC5}" destId="{1975B993-B354-4EAB-8AF3-FE5BF36D61C7}" srcOrd="2" destOrd="0" presId="urn:microsoft.com/office/officeart/2018/2/layout/IconVerticalSolidList"/>
    <dgm:cxn modelId="{DF577297-012F-474E-88DB-BE05B135A3E7}" type="presParOf" srcId="{A0C8FB94-7281-4F86-A3F9-669AA8AB7CC5}" destId="{90A3308B-C180-4037-9C11-586FED4C3563}" srcOrd="3" destOrd="0" presId="urn:microsoft.com/office/officeart/2018/2/layout/IconVerticalSolidList"/>
    <dgm:cxn modelId="{A000F9FC-F5E4-49CC-84E6-A9F6DA3EFF83}" type="presParOf" srcId="{87516B54-E16E-4B74-8195-91A3CBAEA0D0}" destId="{77928761-74E1-410E-AF90-10F4A621E3E4}" srcOrd="5" destOrd="0" presId="urn:microsoft.com/office/officeart/2018/2/layout/IconVerticalSolidList"/>
    <dgm:cxn modelId="{37F27509-6D1E-45CD-9F66-03262A7FED5F}" type="presParOf" srcId="{87516B54-E16E-4B74-8195-91A3CBAEA0D0}" destId="{A18CC479-BE3E-425A-9388-17381B4D5CDF}" srcOrd="6" destOrd="0" presId="urn:microsoft.com/office/officeart/2018/2/layout/IconVerticalSolidList"/>
    <dgm:cxn modelId="{62B01BD6-A334-49E1-8A9C-17E3F6EDA922}" type="presParOf" srcId="{A18CC479-BE3E-425A-9388-17381B4D5CDF}" destId="{270BF608-BB3F-4D72-AED6-9A62AA3039AC}" srcOrd="0" destOrd="0" presId="urn:microsoft.com/office/officeart/2018/2/layout/IconVerticalSolidList"/>
    <dgm:cxn modelId="{F8B5B255-DB24-49DA-B19F-B73834C73FA0}" type="presParOf" srcId="{A18CC479-BE3E-425A-9388-17381B4D5CDF}" destId="{50FD8BD2-3538-40BF-87D9-C0C22EDCAEAA}" srcOrd="1" destOrd="0" presId="urn:microsoft.com/office/officeart/2018/2/layout/IconVerticalSolidList"/>
    <dgm:cxn modelId="{4AA73E6C-AC6A-4F73-A768-FDD691EC3DC3}" type="presParOf" srcId="{A18CC479-BE3E-425A-9388-17381B4D5CDF}" destId="{04ADF355-214C-4DF5-A176-D9D55A47076D}" srcOrd="2" destOrd="0" presId="urn:microsoft.com/office/officeart/2018/2/layout/IconVerticalSolidList"/>
    <dgm:cxn modelId="{DBD9C896-5AB2-4F63-917F-D851EC4F7D7C}" type="presParOf" srcId="{A18CC479-BE3E-425A-9388-17381B4D5CDF}" destId="{FE7E5951-8212-409E-8405-4FE097FF2613}" srcOrd="3" destOrd="0" presId="urn:microsoft.com/office/officeart/2018/2/layout/IconVerticalSolidList"/>
    <dgm:cxn modelId="{4CDF21C3-08FD-4C0B-83E1-793D8DD9B4F2}" type="presParOf" srcId="{87516B54-E16E-4B74-8195-91A3CBAEA0D0}" destId="{405DC056-BE77-42E8-97F5-517A2313C577}" srcOrd="7" destOrd="0" presId="urn:microsoft.com/office/officeart/2018/2/layout/IconVerticalSolidList"/>
    <dgm:cxn modelId="{C2E9F125-F8EB-4A18-A114-36297887B88D}" type="presParOf" srcId="{87516B54-E16E-4B74-8195-91A3CBAEA0D0}" destId="{B1A1310B-BCEC-465F-A6D1-32BB360928B0}" srcOrd="8" destOrd="0" presId="urn:microsoft.com/office/officeart/2018/2/layout/IconVerticalSolidList"/>
    <dgm:cxn modelId="{F8B56EC9-495C-4BD6-8047-A56780842D76}" type="presParOf" srcId="{B1A1310B-BCEC-465F-A6D1-32BB360928B0}" destId="{54806F65-EA8B-4528-B6DE-3B7BD624E4DA}" srcOrd="0" destOrd="0" presId="urn:microsoft.com/office/officeart/2018/2/layout/IconVerticalSolidList"/>
    <dgm:cxn modelId="{52C6BECE-B2F4-4576-9201-D027F5274750}" type="presParOf" srcId="{B1A1310B-BCEC-465F-A6D1-32BB360928B0}" destId="{3F3D0CD8-7B3C-4BA8-B6A4-0D400029AD5F}" srcOrd="1" destOrd="0" presId="urn:microsoft.com/office/officeart/2018/2/layout/IconVerticalSolidList"/>
    <dgm:cxn modelId="{C018B6E6-27C1-4593-A3E6-19CCB6CBA84A}" type="presParOf" srcId="{B1A1310B-BCEC-465F-A6D1-32BB360928B0}" destId="{57B60F30-FFD1-4767-A6E4-C6BBCBB7AF9E}" srcOrd="2" destOrd="0" presId="urn:microsoft.com/office/officeart/2018/2/layout/IconVerticalSolidList"/>
    <dgm:cxn modelId="{DF5F0942-B7F0-480A-A8E0-F18D759BA180}" type="presParOf" srcId="{B1A1310B-BCEC-465F-A6D1-32BB360928B0}" destId="{56DC68FA-CD3B-4548-9CF3-91C918D870F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D62406-186D-4981-982E-6A3BC262ADFF}" type="doc">
      <dgm:prSet loTypeId="urn:microsoft.com/office/officeart/2005/8/layout/hierarchy4" loCatId="hierarchy" qsTypeId="urn:microsoft.com/office/officeart/2005/8/quickstyle/simple1" qsCatId="simple" csTypeId="urn:microsoft.com/office/officeart/2005/8/colors/accent2_2" csCatId="accent2" phldr="1"/>
      <dgm:spPr/>
      <dgm:t>
        <a:bodyPr/>
        <a:lstStyle/>
        <a:p>
          <a:endParaRPr lang="en-US"/>
        </a:p>
      </dgm:t>
    </dgm:pt>
    <dgm:pt modelId="{7B2E62D4-7CA9-4DBB-862A-43D379EB59C4}">
      <dgm:prSet custT="1"/>
      <dgm:spPr>
        <a:effectLst>
          <a:outerShdw blurRad="50800" dist="38100" dir="2700000" algn="tl" rotWithShape="0">
            <a:prstClr val="black">
              <a:alpha val="40000"/>
            </a:prstClr>
          </a:outerShdw>
        </a:effectLst>
      </dgm:spPr>
      <dgm:t>
        <a:bodyPr/>
        <a:lstStyle/>
        <a:p>
          <a:r>
            <a:rPr lang="en-US" sz="3600" b="1" dirty="0">
              <a:effectLst>
                <a:outerShdw blurRad="38100" dist="38100" dir="2700000" algn="tl">
                  <a:srgbClr val="000000">
                    <a:alpha val="43137"/>
                  </a:srgbClr>
                </a:outerShdw>
              </a:effectLst>
            </a:rPr>
            <a:t>Select</a:t>
          </a:r>
          <a:br>
            <a:rPr lang="en-US" sz="2800" b="1" dirty="0">
              <a:effectLst>
                <a:outerShdw blurRad="38100" dist="38100" dir="2700000" algn="tl">
                  <a:srgbClr val="000000">
                    <a:alpha val="43137"/>
                  </a:srgbClr>
                </a:outerShdw>
              </a:effectLst>
            </a:rPr>
          </a:br>
          <a:r>
            <a:rPr lang="en-US" sz="2800" b="1" dirty="0">
              <a:effectLst>
                <a:outerShdw blurRad="38100" dist="38100" dir="2700000" algn="tl">
                  <a:srgbClr val="000000">
                    <a:alpha val="43137"/>
                  </a:srgbClr>
                </a:outerShdw>
              </a:effectLst>
            </a:rPr>
            <a:t>energy-efficient components</a:t>
          </a:r>
        </a:p>
      </dgm:t>
    </dgm:pt>
    <dgm:pt modelId="{E4DD9538-37FB-4999-8FDC-724032AAEB9C}" type="sibTrans" cxnId="{CC256492-1BC2-4D7C-86C9-E2AEFBA405C8}">
      <dgm:prSet/>
      <dgm:spPr/>
      <dgm:t>
        <a:bodyPr/>
        <a:lstStyle/>
        <a:p>
          <a:endParaRPr lang="en-US"/>
        </a:p>
      </dgm:t>
    </dgm:pt>
    <dgm:pt modelId="{374B7DDA-A458-4613-B0EF-72DF332949AF}" type="parTrans" cxnId="{CC256492-1BC2-4D7C-86C9-E2AEFBA405C8}">
      <dgm:prSet/>
      <dgm:spPr/>
      <dgm:t>
        <a:bodyPr/>
        <a:lstStyle/>
        <a:p>
          <a:endParaRPr lang="en-US"/>
        </a:p>
      </dgm:t>
    </dgm:pt>
    <dgm:pt modelId="{666DFD02-BF96-4BE3-A68C-06BC029066B5}">
      <dgm:prSet custT="1"/>
      <dgm:spPr>
        <a:effectLst>
          <a:outerShdw blurRad="50800" dist="38100" dir="2700000" algn="tl" rotWithShape="0">
            <a:prstClr val="black">
              <a:alpha val="40000"/>
            </a:prstClr>
          </a:outerShdw>
        </a:effectLst>
      </dgm:spPr>
      <dgm:t>
        <a:bodyPr/>
        <a:lstStyle/>
        <a:p>
          <a:r>
            <a:rPr lang="en-US" sz="3600" b="1" dirty="0">
              <a:effectLst>
                <a:outerShdw blurRad="38100" dist="38100" dir="2700000" algn="tl">
                  <a:srgbClr val="000000">
                    <a:alpha val="43137"/>
                  </a:srgbClr>
                </a:outerShdw>
              </a:effectLst>
            </a:rPr>
            <a:t>Arrange</a:t>
          </a:r>
          <a:br>
            <a:rPr lang="en-US" sz="2800" b="1" dirty="0">
              <a:effectLst>
                <a:outerShdw blurRad="38100" dist="38100" dir="2700000" algn="tl">
                  <a:srgbClr val="000000">
                    <a:alpha val="43137"/>
                  </a:srgbClr>
                </a:outerShdw>
              </a:effectLst>
            </a:rPr>
          </a:br>
          <a:r>
            <a:rPr lang="en-US" sz="2800" b="1" dirty="0">
              <a:effectLst>
                <a:outerShdw blurRad="38100" dist="38100" dir="2700000" algn="tl">
                  <a:srgbClr val="000000">
                    <a:alpha val="43137"/>
                  </a:srgbClr>
                </a:outerShdw>
              </a:effectLst>
            </a:rPr>
            <a:t>components to consume less energy</a:t>
          </a:r>
        </a:p>
      </dgm:t>
    </dgm:pt>
    <dgm:pt modelId="{8C4A56F4-2FED-42E2-81F0-758B1FB8EFDD}" type="parTrans" cxnId="{F8656BDA-C0F0-4758-924F-19CA390D6AF4}">
      <dgm:prSet/>
      <dgm:spPr/>
      <dgm:t>
        <a:bodyPr/>
        <a:lstStyle/>
        <a:p>
          <a:endParaRPr lang="en-US"/>
        </a:p>
      </dgm:t>
    </dgm:pt>
    <dgm:pt modelId="{93ACA5F1-6E2A-411D-8505-D8961487A788}" type="sibTrans" cxnId="{F8656BDA-C0F0-4758-924F-19CA390D6AF4}">
      <dgm:prSet/>
      <dgm:spPr/>
      <dgm:t>
        <a:bodyPr/>
        <a:lstStyle/>
        <a:p>
          <a:endParaRPr lang="en-US"/>
        </a:p>
      </dgm:t>
    </dgm:pt>
    <dgm:pt modelId="{DC988C52-EA61-4B5A-92F0-0BD4676EA0B2}">
      <dgm:prSet custT="1">
        <dgm:style>
          <a:lnRef idx="0">
            <a:scrgbClr r="0" g="0" b="0"/>
          </a:lnRef>
          <a:fillRef idx="0">
            <a:scrgbClr r="0" g="0" b="0"/>
          </a:fillRef>
          <a:effectRef idx="0">
            <a:scrgbClr r="0" g="0" b="0"/>
          </a:effectRef>
          <a:fontRef idx="minor">
            <a:schemeClr val="lt1"/>
          </a:fontRef>
        </dgm:style>
      </dgm:prSet>
      <dgm:spPr>
        <a:solidFill>
          <a:schemeClr val="accent5"/>
        </a:solidFill>
        <a:ln>
          <a:noFill/>
        </a:ln>
      </dgm:spPr>
      <dgm:t>
        <a:bodyPr/>
        <a:lstStyle/>
        <a:p>
          <a:r>
            <a:rPr lang="en-US" sz="1600" b="1" dirty="0"/>
            <a:t>Consider active AND sleep modes</a:t>
          </a:r>
        </a:p>
      </dgm:t>
    </dgm:pt>
    <dgm:pt modelId="{D74A3128-5240-4830-9020-B985D8AA3A76}" type="parTrans" cxnId="{9E510F5C-6B20-4C3D-AB83-3D01C1B43790}">
      <dgm:prSet/>
      <dgm:spPr/>
      <dgm:t>
        <a:bodyPr/>
        <a:lstStyle/>
        <a:p>
          <a:endParaRPr lang="en-US"/>
        </a:p>
      </dgm:t>
    </dgm:pt>
    <dgm:pt modelId="{AC71C734-B5B6-4B21-A1B0-9E0483FE19DD}" type="sibTrans" cxnId="{9E510F5C-6B20-4C3D-AB83-3D01C1B43790}">
      <dgm:prSet/>
      <dgm:spPr/>
      <dgm:t>
        <a:bodyPr/>
        <a:lstStyle/>
        <a:p>
          <a:endParaRPr lang="en-US"/>
        </a:p>
      </dgm:t>
    </dgm:pt>
    <dgm:pt modelId="{C4647E37-DE5B-4924-9970-E4E12C31FE45}">
      <dgm:prSet custT="1">
        <dgm:style>
          <a:lnRef idx="0">
            <a:scrgbClr r="0" g="0" b="0"/>
          </a:lnRef>
          <a:fillRef idx="0">
            <a:scrgbClr r="0" g="0" b="0"/>
          </a:fillRef>
          <a:effectRef idx="0">
            <a:scrgbClr r="0" g="0" b="0"/>
          </a:effectRef>
          <a:fontRef idx="minor">
            <a:schemeClr val="lt1"/>
          </a:fontRef>
        </dgm:style>
      </dgm:prSet>
      <dgm:spPr>
        <a:solidFill>
          <a:schemeClr val="accent5"/>
        </a:solidFill>
        <a:ln>
          <a:noFill/>
        </a:ln>
      </dgm:spPr>
      <dgm:t>
        <a:bodyPr/>
        <a:lstStyle/>
        <a:p>
          <a:r>
            <a:rPr lang="en-US" sz="1600" b="1" dirty="0"/>
            <a:t>Balance features against available components</a:t>
          </a:r>
        </a:p>
      </dgm:t>
    </dgm:pt>
    <dgm:pt modelId="{072E21DB-1000-4D93-9C65-623EF5DE0D8D}" type="parTrans" cxnId="{07169120-5927-47A9-868B-09B54BEFA025}">
      <dgm:prSet/>
      <dgm:spPr/>
      <dgm:t>
        <a:bodyPr/>
        <a:lstStyle/>
        <a:p>
          <a:endParaRPr lang="en-US"/>
        </a:p>
      </dgm:t>
    </dgm:pt>
    <dgm:pt modelId="{EBABF197-DC4C-4782-9637-AAA05BE26993}" type="sibTrans" cxnId="{07169120-5927-47A9-868B-09B54BEFA025}">
      <dgm:prSet/>
      <dgm:spPr/>
      <dgm:t>
        <a:bodyPr/>
        <a:lstStyle/>
        <a:p>
          <a:endParaRPr lang="en-US"/>
        </a:p>
      </dgm:t>
    </dgm:pt>
    <dgm:pt modelId="{4E97CAA4-E6B0-4463-AD4A-F58934C58B23}">
      <dgm:prSet custT="1">
        <dgm:style>
          <a:lnRef idx="0">
            <a:scrgbClr r="0" g="0" b="0"/>
          </a:lnRef>
          <a:fillRef idx="0">
            <a:scrgbClr r="0" g="0" b="0"/>
          </a:fillRef>
          <a:effectRef idx="0">
            <a:scrgbClr r="0" g="0" b="0"/>
          </a:effectRef>
          <a:fontRef idx="minor">
            <a:schemeClr val="lt1"/>
          </a:fontRef>
        </dgm:style>
      </dgm:prSet>
      <dgm:spPr>
        <a:solidFill>
          <a:schemeClr val="accent5"/>
        </a:solidFill>
        <a:ln>
          <a:noFill/>
        </a:ln>
      </dgm:spPr>
      <dgm:t>
        <a:bodyPr/>
        <a:lstStyle/>
        <a:p>
          <a:r>
            <a:rPr lang="en-US" sz="1600" b="1" dirty="0"/>
            <a:t>Consider reset, pull-up and pull-down resistors</a:t>
          </a:r>
        </a:p>
      </dgm:t>
    </dgm:pt>
    <dgm:pt modelId="{178B3060-7876-4F9C-A7AC-84B27AB9DD7F}" type="parTrans" cxnId="{103F9ECA-DD7C-47CA-A0DF-30FF4CB9F24B}">
      <dgm:prSet/>
      <dgm:spPr/>
      <dgm:t>
        <a:bodyPr/>
        <a:lstStyle/>
        <a:p>
          <a:endParaRPr lang="en-US"/>
        </a:p>
      </dgm:t>
    </dgm:pt>
    <dgm:pt modelId="{27D8715F-A22D-4E23-BD54-C7D42546D10D}" type="sibTrans" cxnId="{103F9ECA-DD7C-47CA-A0DF-30FF4CB9F24B}">
      <dgm:prSet/>
      <dgm:spPr/>
      <dgm:t>
        <a:bodyPr/>
        <a:lstStyle/>
        <a:p>
          <a:endParaRPr lang="en-US"/>
        </a:p>
      </dgm:t>
    </dgm:pt>
    <dgm:pt modelId="{9759A015-37CE-40F6-894F-A2A53645431C}">
      <dgm:prSet custT="1">
        <dgm:style>
          <a:lnRef idx="0">
            <a:scrgbClr r="0" g="0" b="0"/>
          </a:lnRef>
          <a:fillRef idx="0">
            <a:scrgbClr r="0" g="0" b="0"/>
          </a:fillRef>
          <a:effectRef idx="0">
            <a:scrgbClr r="0" g="0" b="0"/>
          </a:effectRef>
          <a:fontRef idx="minor">
            <a:schemeClr val="lt1"/>
          </a:fontRef>
        </dgm:style>
      </dgm:prSet>
      <dgm:spPr>
        <a:solidFill>
          <a:schemeClr val="accent5"/>
        </a:solidFill>
        <a:ln>
          <a:noFill/>
        </a:ln>
      </dgm:spPr>
      <dgm:t>
        <a:bodyPr/>
        <a:lstStyle/>
        <a:p>
          <a:r>
            <a:rPr lang="en-US" sz="1600" b="1" dirty="0"/>
            <a:t>Consider power domains,  power gating, back-powering</a:t>
          </a:r>
        </a:p>
      </dgm:t>
    </dgm:pt>
    <dgm:pt modelId="{D0233CEC-8EDD-4F52-A496-D0743131863C}" type="parTrans" cxnId="{96BDF59C-93C3-4ACE-B6F9-2AA76E91B275}">
      <dgm:prSet/>
      <dgm:spPr/>
      <dgm:t>
        <a:bodyPr/>
        <a:lstStyle/>
        <a:p>
          <a:endParaRPr lang="en-US"/>
        </a:p>
      </dgm:t>
    </dgm:pt>
    <dgm:pt modelId="{6281809D-BB2F-4148-89B3-3C047E7E56CE}" type="sibTrans" cxnId="{96BDF59C-93C3-4ACE-B6F9-2AA76E91B275}">
      <dgm:prSet/>
      <dgm:spPr/>
      <dgm:t>
        <a:bodyPr/>
        <a:lstStyle/>
        <a:p>
          <a:endParaRPr lang="en-US"/>
        </a:p>
      </dgm:t>
    </dgm:pt>
    <dgm:pt modelId="{674E3C81-E6A0-4DA8-9247-589F4141E4C2}">
      <dgm:prSet custT="1"/>
      <dgm:spPr>
        <a:effectLst>
          <a:outerShdw blurRad="50800" dist="38100" dir="2700000" algn="tl" rotWithShape="0">
            <a:prstClr val="black">
              <a:alpha val="40000"/>
            </a:prstClr>
          </a:outerShdw>
        </a:effectLst>
      </dgm:spPr>
      <dgm:t>
        <a:bodyPr/>
        <a:lstStyle/>
        <a:p>
          <a:r>
            <a:rPr lang="en-US" sz="3600" b="1" dirty="0">
              <a:effectLst>
                <a:outerShdw blurRad="38100" dist="38100" dir="2700000" algn="tl">
                  <a:srgbClr val="000000">
                    <a:alpha val="43137"/>
                  </a:srgbClr>
                </a:outerShdw>
              </a:effectLst>
            </a:rPr>
            <a:t>Configure</a:t>
          </a:r>
          <a:br>
            <a:rPr lang="en-US" sz="3600" b="1" dirty="0">
              <a:effectLst>
                <a:outerShdw blurRad="38100" dist="38100" dir="2700000" algn="tl">
                  <a:srgbClr val="000000">
                    <a:alpha val="43137"/>
                  </a:srgbClr>
                </a:outerShdw>
              </a:effectLst>
            </a:rPr>
          </a:br>
          <a:r>
            <a:rPr lang="en-US" sz="2800" b="1" dirty="0">
              <a:effectLst>
                <a:outerShdw blurRad="38100" dist="38100" dir="2700000" algn="tl">
                  <a:srgbClr val="000000">
                    <a:alpha val="43137"/>
                  </a:srgbClr>
                </a:outerShdw>
              </a:effectLst>
            </a:rPr>
            <a:t>to consume less energy</a:t>
          </a:r>
        </a:p>
      </dgm:t>
    </dgm:pt>
    <dgm:pt modelId="{36AA05CD-5F79-4191-8784-63B38817B130}" type="parTrans" cxnId="{FA5DCCF7-E9B4-40D2-B671-76C920AC5B58}">
      <dgm:prSet/>
      <dgm:spPr/>
      <dgm:t>
        <a:bodyPr/>
        <a:lstStyle/>
        <a:p>
          <a:endParaRPr lang="en-US"/>
        </a:p>
      </dgm:t>
    </dgm:pt>
    <dgm:pt modelId="{68DB7C3F-4A19-48C4-BDBC-8CAA1B36A21C}" type="sibTrans" cxnId="{FA5DCCF7-E9B4-40D2-B671-76C920AC5B58}">
      <dgm:prSet/>
      <dgm:spPr/>
      <dgm:t>
        <a:bodyPr/>
        <a:lstStyle/>
        <a:p>
          <a:endParaRPr lang="en-US"/>
        </a:p>
      </dgm:t>
    </dgm:pt>
    <dgm:pt modelId="{14AC058B-0B97-426B-B8D5-3E6918E4F7FF}">
      <dgm:prSet custT="1">
        <dgm:style>
          <a:lnRef idx="0">
            <a:scrgbClr r="0" g="0" b="0"/>
          </a:lnRef>
          <a:fillRef idx="0">
            <a:scrgbClr r="0" g="0" b="0"/>
          </a:fillRef>
          <a:effectRef idx="0">
            <a:scrgbClr r="0" g="0" b="0"/>
          </a:effectRef>
          <a:fontRef idx="minor">
            <a:schemeClr val="lt1"/>
          </a:fontRef>
        </dgm:style>
      </dgm:prSet>
      <dgm:spPr>
        <a:solidFill>
          <a:schemeClr val="accent5"/>
        </a:solidFill>
        <a:ln>
          <a:noFill/>
        </a:ln>
      </dgm:spPr>
      <dgm:t>
        <a:bodyPr/>
        <a:lstStyle/>
        <a:p>
          <a:r>
            <a:rPr lang="en-US" sz="1600" b="1" dirty="0"/>
            <a:t>Consider sleep-mode signal state</a:t>
          </a:r>
        </a:p>
      </dgm:t>
    </dgm:pt>
    <dgm:pt modelId="{517967EB-12D8-4CA6-A63B-0F7EC5ED5EED}" type="parTrans" cxnId="{3B62A13A-5FEA-4365-BACC-8E3AAF69BAD6}">
      <dgm:prSet/>
      <dgm:spPr/>
      <dgm:t>
        <a:bodyPr/>
        <a:lstStyle/>
        <a:p>
          <a:endParaRPr lang="en-US"/>
        </a:p>
      </dgm:t>
    </dgm:pt>
    <dgm:pt modelId="{78D13440-E721-4AEA-AED8-CB7A4536B6F2}" type="sibTrans" cxnId="{3B62A13A-5FEA-4365-BACC-8E3AAF69BAD6}">
      <dgm:prSet/>
      <dgm:spPr/>
      <dgm:t>
        <a:bodyPr/>
        <a:lstStyle/>
        <a:p>
          <a:endParaRPr lang="en-US"/>
        </a:p>
      </dgm:t>
    </dgm:pt>
    <dgm:pt modelId="{26E7D140-FBE6-4121-B1DE-995C9703176D}">
      <dgm:prSet custT="1">
        <dgm:style>
          <a:lnRef idx="0">
            <a:scrgbClr r="0" g="0" b="0"/>
          </a:lnRef>
          <a:fillRef idx="0">
            <a:scrgbClr r="0" g="0" b="0"/>
          </a:fillRef>
          <a:effectRef idx="0">
            <a:scrgbClr r="0" g="0" b="0"/>
          </a:effectRef>
          <a:fontRef idx="minor">
            <a:schemeClr val="lt1"/>
          </a:fontRef>
        </dgm:style>
      </dgm:prSet>
      <dgm:spPr>
        <a:solidFill>
          <a:schemeClr val="accent5"/>
        </a:solidFill>
        <a:ln>
          <a:noFill/>
        </a:ln>
      </dgm:spPr>
      <dgm:t>
        <a:bodyPr/>
        <a:lstStyle/>
        <a:p>
          <a:r>
            <a:rPr lang="en-US" sz="1600" b="1" dirty="0"/>
            <a:t>Disable unused devices &amp; peripherals</a:t>
          </a:r>
        </a:p>
      </dgm:t>
    </dgm:pt>
    <dgm:pt modelId="{CA9AC5B6-5B65-4DC2-A273-6C6627AB703E}" type="parTrans" cxnId="{0D7D2FD5-401A-495C-B6F1-6404660237B7}">
      <dgm:prSet/>
      <dgm:spPr/>
      <dgm:t>
        <a:bodyPr/>
        <a:lstStyle/>
        <a:p>
          <a:endParaRPr lang="en-US"/>
        </a:p>
      </dgm:t>
    </dgm:pt>
    <dgm:pt modelId="{5F64BCFB-62B5-4EB1-8AD7-BEA3144D6B90}" type="sibTrans" cxnId="{0D7D2FD5-401A-495C-B6F1-6404660237B7}">
      <dgm:prSet/>
      <dgm:spPr/>
      <dgm:t>
        <a:bodyPr/>
        <a:lstStyle/>
        <a:p>
          <a:endParaRPr lang="en-US"/>
        </a:p>
      </dgm:t>
    </dgm:pt>
    <dgm:pt modelId="{B5D37C35-9756-412E-B79E-9CCAE50DAEB7}">
      <dgm:prSet custT="1">
        <dgm:style>
          <a:lnRef idx="0">
            <a:scrgbClr r="0" g="0" b="0"/>
          </a:lnRef>
          <a:fillRef idx="0">
            <a:scrgbClr r="0" g="0" b="0"/>
          </a:fillRef>
          <a:effectRef idx="0">
            <a:scrgbClr r="0" g="0" b="0"/>
          </a:effectRef>
          <a:fontRef idx="minor">
            <a:schemeClr val="lt1"/>
          </a:fontRef>
        </dgm:style>
      </dgm:prSet>
      <dgm:spPr>
        <a:solidFill>
          <a:schemeClr val="accent5"/>
        </a:solidFill>
        <a:ln>
          <a:noFill/>
        </a:ln>
      </dgm:spPr>
      <dgm:t>
        <a:bodyPr/>
        <a:lstStyle/>
        <a:p>
          <a:r>
            <a:rPr lang="en-US" sz="1600" b="1" dirty="0"/>
            <a:t>Enter lowest possible power state &amp; GPIO state</a:t>
          </a:r>
        </a:p>
      </dgm:t>
    </dgm:pt>
    <dgm:pt modelId="{9BE34332-DFCF-48D8-8785-4552CBEB08A5}" type="parTrans" cxnId="{394DEC38-028E-4CB3-8582-81C97671279D}">
      <dgm:prSet/>
      <dgm:spPr/>
      <dgm:t>
        <a:bodyPr/>
        <a:lstStyle/>
        <a:p>
          <a:endParaRPr lang="en-US"/>
        </a:p>
      </dgm:t>
    </dgm:pt>
    <dgm:pt modelId="{DDDC4AE4-F3F8-46F6-9682-6F95506F00BF}" type="sibTrans" cxnId="{394DEC38-028E-4CB3-8582-81C97671279D}">
      <dgm:prSet/>
      <dgm:spPr/>
      <dgm:t>
        <a:bodyPr/>
        <a:lstStyle/>
        <a:p>
          <a:endParaRPr lang="en-US"/>
        </a:p>
      </dgm:t>
    </dgm:pt>
    <dgm:pt modelId="{75353CAC-9155-4F25-9EC4-BB5AA94D4B8D}" type="pres">
      <dgm:prSet presAssocID="{5FD62406-186D-4981-982E-6A3BC262ADFF}" presName="Name0" presStyleCnt="0">
        <dgm:presLayoutVars>
          <dgm:chPref val="1"/>
          <dgm:dir/>
          <dgm:animOne val="branch"/>
          <dgm:animLvl val="lvl"/>
          <dgm:resizeHandles/>
        </dgm:presLayoutVars>
      </dgm:prSet>
      <dgm:spPr/>
    </dgm:pt>
    <dgm:pt modelId="{DA4AD296-A6C6-4210-A1B3-0A7CB080C286}" type="pres">
      <dgm:prSet presAssocID="{7B2E62D4-7CA9-4DBB-862A-43D379EB59C4}" presName="vertOne" presStyleCnt="0"/>
      <dgm:spPr/>
    </dgm:pt>
    <dgm:pt modelId="{AFE962EB-F729-463D-A408-A6162A232296}" type="pres">
      <dgm:prSet presAssocID="{7B2E62D4-7CA9-4DBB-862A-43D379EB59C4}" presName="txOne" presStyleLbl="node0" presStyleIdx="0" presStyleCnt="3" custLinFactNeighborY="-2325">
        <dgm:presLayoutVars>
          <dgm:chPref val="3"/>
        </dgm:presLayoutVars>
      </dgm:prSet>
      <dgm:spPr/>
    </dgm:pt>
    <dgm:pt modelId="{61D0E61B-4F92-478D-A9D2-B35A09CED766}" type="pres">
      <dgm:prSet presAssocID="{7B2E62D4-7CA9-4DBB-862A-43D379EB59C4}" presName="parTransOne" presStyleCnt="0"/>
      <dgm:spPr/>
    </dgm:pt>
    <dgm:pt modelId="{BD41B90F-0313-419A-AC90-A94E7E9F4D32}" type="pres">
      <dgm:prSet presAssocID="{7B2E62D4-7CA9-4DBB-862A-43D379EB59C4}" presName="horzOne" presStyleCnt="0"/>
      <dgm:spPr/>
    </dgm:pt>
    <dgm:pt modelId="{EC8BAC23-7549-49E4-B5AC-DCCB81AB1D40}" type="pres">
      <dgm:prSet presAssocID="{DC988C52-EA61-4B5A-92F0-0BD4676EA0B2}" presName="vertTwo" presStyleCnt="0"/>
      <dgm:spPr/>
    </dgm:pt>
    <dgm:pt modelId="{F1344757-12FA-4430-AC9F-887C13430D8B}" type="pres">
      <dgm:prSet presAssocID="{DC988C52-EA61-4B5A-92F0-0BD4676EA0B2}" presName="txTwo" presStyleLbl="node2" presStyleIdx="0" presStyleCnt="7">
        <dgm:presLayoutVars>
          <dgm:chPref val="3"/>
        </dgm:presLayoutVars>
      </dgm:prSet>
      <dgm:spPr/>
    </dgm:pt>
    <dgm:pt modelId="{47BBF21C-6EA6-4F55-8488-A896A0DB7BC2}" type="pres">
      <dgm:prSet presAssocID="{DC988C52-EA61-4B5A-92F0-0BD4676EA0B2}" presName="horzTwo" presStyleCnt="0"/>
      <dgm:spPr/>
    </dgm:pt>
    <dgm:pt modelId="{8B52FA7B-8E5A-4E60-B79A-CE486D31BD9D}" type="pres">
      <dgm:prSet presAssocID="{AC71C734-B5B6-4B21-A1B0-9E0483FE19DD}" presName="sibSpaceTwo" presStyleCnt="0"/>
      <dgm:spPr/>
    </dgm:pt>
    <dgm:pt modelId="{BF3EE814-6BCA-4F33-AD8D-036848522C2F}" type="pres">
      <dgm:prSet presAssocID="{C4647E37-DE5B-4924-9970-E4E12C31FE45}" presName="vertTwo" presStyleCnt="0"/>
      <dgm:spPr/>
    </dgm:pt>
    <dgm:pt modelId="{6AB63598-B3E6-498C-B6F5-621A92C1F5C3}" type="pres">
      <dgm:prSet presAssocID="{C4647E37-DE5B-4924-9970-E4E12C31FE45}" presName="txTwo" presStyleLbl="node2" presStyleIdx="1" presStyleCnt="7">
        <dgm:presLayoutVars>
          <dgm:chPref val="3"/>
        </dgm:presLayoutVars>
      </dgm:prSet>
      <dgm:spPr/>
    </dgm:pt>
    <dgm:pt modelId="{B56082A7-A625-43F8-94C9-1B1286D425BC}" type="pres">
      <dgm:prSet presAssocID="{C4647E37-DE5B-4924-9970-E4E12C31FE45}" presName="horzTwo" presStyleCnt="0"/>
      <dgm:spPr/>
    </dgm:pt>
    <dgm:pt modelId="{782F18A6-E1A3-4255-8432-E66E0C7E473D}" type="pres">
      <dgm:prSet presAssocID="{E4DD9538-37FB-4999-8FDC-724032AAEB9C}" presName="sibSpaceOne" presStyleCnt="0"/>
      <dgm:spPr/>
    </dgm:pt>
    <dgm:pt modelId="{2C355689-178A-42BC-907E-9F60AF7606FA}" type="pres">
      <dgm:prSet presAssocID="{666DFD02-BF96-4BE3-A68C-06BC029066B5}" presName="vertOne" presStyleCnt="0"/>
      <dgm:spPr/>
    </dgm:pt>
    <dgm:pt modelId="{7F4B7691-1B82-4CE0-B591-AAA64BEF26A2}" type="pres">
      <dgm:prSet presAssocID="{666DFD02-BF96-4BE3-A68C-06BC029066B5}" presName="txOne" presStyleLbl="node0" presStyleIdx="1" presStyleCnt="3" custLinFactNeighborY="-2325">
        <dgm:presLayoutVars>
          <dgm:chPref val="3"/>
        </dgm:presLayoutVars>
      </dgm:prSet>
      <dgm:spPr/>
    </dgm:pt>
    <dgm:pt modelId="{30F6DBA6-E529-4DE1-969C-1193230683A4}" type="pres">
      <dgm:prSet presAssocID="{666DFD02-BF96-4BE3-A68C-06BC029066B5}" presName="parTransOne" presStyleCnt="0"/>
      <dgm:spPr/>
    </dgm:pt>
    <dgm:pt modelId="{DCC83F49-3D76-4840-8B3D-540B1C33A7D9}" type="pres">
      <dgm:prSet presAssocID="{666DFD02-BF96-4BE3-A68C-06BC029066B5}" presName="horzOne" presStyleCnt="0"/>
      <dgm:spPr/>
    </dgm:pt>
    <dgm:pt modelId="{3EA3B02C-9044-423F-A8A2-99AC9BED27D1}" type="pres">
      <dgm:prSet presAssocID="{4E97CAA4-E6B0-4463-AD4A-F58934C58B23}" presName="vertTwo" presStyleCnt="0"/>
      <dgm:spPr/>
    </dgm:pt>
    <dgm:pt modelId="{734C4D42-EEE1-48F7-8F91-0F3C0B0F9DA7}" type="pres">
      <dgm:prSet presAssocID="{4E97CAA4-E6B0-4463-AD4A-F58934C58B23}" presName="txTwo" presStyleLbl="node2" presStyleIdx="2" presStyleCnt="7">
        <dgm:presLayoutVars>
          <dgm:chPref val="3"/>
        </dgm:presLayoutVars>
      </dgm:prSet>
      <dgm:spPr/>
    </dgm:pt>
    <dgm:pt modelId="{A4B9A672-1A01-4048-B08C-73C59FEB0789}" type="pres">
      <dgm:prSet presAssocID="{4E97CAA4-E6B0-4463-AD4A-F58934C58B23}" presName="horzTwo" presStyleCnt="0"/>
      <dgm:spPr/>
    </dgm:pt>
    <dgm:pt modelId="{85EA985C-2A4B-4028-9B47-344F77DE1C7B}" type="pres">
      <dgm:prSet presAssocID="{27D8715F-A22D-4E23-BD54-C7D42546D10D}" presName="sibSpaceTwo" presStyleCnt="0"/>
      <dgm:spPr/>
    </dgm:pt>
    <dgm:pt modelId="{6891D42C-E695-4529-A6CE-B1E0373880D1}" type="pres">
      <dgm:prSet presAssocID="{9759A015-37CE-40F6-894F-A2A53645431C}" presName="vertTwo" presStyleCnt="0"/>
      <dgm:spPr/>
    </dgm:pt>
    <dgm:pt modelId="{4399D6F7-7328-4582-B314-D61EEF5F9E3B}" type="pres">
      <dgm:prSet presAssocID="{9759A015-37CE-40F6-894F-A2A53645431C}" presName="txTwo" presStyleLbl="node2" presStyleIdx="3" presStyleCnt="7">
        <dgm:presLayoutVars>
          <dgm:chPref val="3"/>
        </dgm:presLayoutVars>
      </dgm:prSet>
      <dgm:spPr/>
    </dgm:pt>
    <dgm:pt modelId="{EE590D32-1653-4AAD-965F-6816208705B0}" type="pres">
      <dgm:prSet presAssocID="{9759A015-37CE-40F6-894F-A2A53645431C}" presName="horzTwo" presStyleCnt="0"/>
      <dgm:spPr/>
    </dgm:pt>
    <dgm:pt modelId="{928C21CA-6FA2-4439-9C93-5020D9D38A9A}" type="pres">
      <dgm:prSet presAssocID="{6281809D-BB2F-4148-89B3-3C047E7E56CE}" presName="sibSpaceTwo" presStyleCnt="0"/>
      <dgm:spPr/>
    </dgm:pt>
    <dgm:pt modelId="{87429B45-D590-4A8D-B7C4-5C079815B9EB}" type="pres">
      <dgm:prSet presAssocID="{14AC058B-0B97-426B-B8D5-3E6918E4F7FF}" presName="vertTwo" presStyleCnt="0"/>
      <dgm:spPr/>
    </dgm:pt>
    <dgm:pt modelId="{44F0E02B-BC6E-42AC-8D10-9315241ECDB3}" type="pres">
      <dgm:prSet presAssocID="{14AC058B-0B97-426B-B8D5-3E6918E4F7FF}" presName="txTwo" presStyleLbl="node2" presStyleIdx="4" presStyleCnt="7">
        <dgm:presLayoutVars>
          <dgm:chPref val="3"/>
        </dgm:presLayoutVars>
      </dgm:prSet>
      <dgm:spPr/>
    </dgm:pt>
    <dgm:pt modelId="{625AD449-E722-47FB-BC47-96419F6241C3}" type="pres">
      <dgm:prSet presAssocID="{14AC058B-0B97-426B-B8D5-3E6918E4F7FF}" presName="horzTwo" presStyleCnt="0"/>
      <dgm:spPr/>
    </dgm:pt>
    <dgm:pt modelId="{D9E1806F-0138-44C1-B6B4-7C7EFD23FC34}" type="pres">
      <dgm:prSet presAssocID="{93ACA5F1-6E2A-411D-8505-D8961487A788}" presName="sibSpaceOne" presStyleCnt="0"/>
      <dgm:spPr/>
    </dgm:pt>
    <dgm:pt modelId="{5383F4A3-7511-4261-B8D4-B9F8F4531004}" type="pres">
      <dgm:prSet presAssocID="{674E3C81-E6A0-4DA8-9247-589F4141E4C2}" presName="vertOne" presStyleCnt="0"/>
      <dgm:spPr/>
    </dgm:pt>
    <dgm:pt modelId="{0F928EE2-589C-4B06-8AA3-B6743D610DFF}" type="pres">
      <dgm:prSet presAssocID="{674E3C81-E6A0-4DA8-9247-589F4141E4C2}" presName="txOne" presStyleLbl="node0" presStyleIdx="2" presStyleCnt="3">
        <dgm:presLayoutVars>
          <dgm:chPref val="3"/>
        </dgm:presLayoutVars>
      </dgm:prSet>
      <dgm:spPr/>
    </dgm:pt>
    <dgm:pt modelId="{693A8F4D-B4C2-4532-A42B-01F2F3B9AAE5}" type="pres">
      <dgm:prSet presAssocID="{674E3C81-E6A0-4DA8-9247-589F4141E4C2}" presName="parTransOne" presStyleCnt="0"/>
      <dgm:spPr/>
    </dgm:pt>
    <dgm:pt modelId="{06AF4E68-4D78-419B-BF46-95AF9C854FC2}" type="pres">
      <dgm:prSet presAssocID="{674E3C81-E6A0-4DA8-9247-589F4141E4C2}" presName="horzOne" presStyleCnt="0"/>
      <dgm:spPr/>
    </dgm:pt>
    <dgm:pt modelId="{B52597EE-EC11-4655-982F-C38F1F6EC872}" type="pres">
      <dgm:prSet presAssocID="{26E7D140-FBE6-4121-B1DE-995C9703176D}" presName="vertTwo" presStyleCnt="0"/>
      <dgm:spPr/>
    </dgm:pt>
    <dgm:pt modelId="{CF33FC05-C32A-452C-A256-532813F15847}" type="pres">
      <dgm:prSet presAssocID="{26E7D140-FBE6-4121-B1DE-995C9703176D}" presName="txTwo" presStyleLbl="node2" presStyleIdx="5" presStyleCnt="7">
        <dgm:presLayoutVars>
          <dgm:chPref val="3"/>
        </dgm:presLayoutVars>
      </dgm:prSet>
      <dgm:spPr/>
    </dgm:pt>
    <dgm:pt modelId="{F4D0541C-A9A9-4051-AEAE-348A799B91C6}" type="pres">
      <dgm:prSet presAssocID="{26E7D140-FBE6-4121-B1DE-995C9703176D}" presName="horzTwo" presStyleCnt="0"/>
      <dgm:spPr/>
    </dgm:pt>
    <dgm:pt modelId="{A64EEADB-8C36-40E7-BCC0-3A77608F1290}" type="pres">
      <dgm:prSet presAssocID="{5F64BCFB-62B5-4EB1-8AD7-BEA3144D6B90}" presName="sibSpaceTwo" presStyleCnt="0"/>
      <dgm:spPr/>
    </dgm:pt>
    <dgm:pt modelId="{E831F459-AF22-47DB-BECF-AB55A2EC6AF5}" type="pres">
      <dgm:prSet presAssocID="{B5D37C35-9756-412E-B79E-9CCAE50DAEB7}" presName="vertTwo" presStyleCnt="0"/>
      <dgm:spPr/>
    </dgm:pt>
    <dgm:pt modelId="{DB2E9013-5E2D-4647-AF7E-24EBE0200B5E}" type="pres">
      <dgm:prSet presAssocID="{B5D37C35-9756-412E-B79E-9CCAE50DAEB7}" presName="txTwo" presStyleLbl="node2" presStyleIdx="6" presStyleCnt="7">
        <dgm:presLayoutVars>
          <dgm:chPref val="3"/>
        </dgm:presLayoutVars>
      </dgm:prSet>
      <dgm:spPr/>
    </dgm:pt>
    <dgm:pt modelId="{C32395E5-C6FB-4A91-AB9E-3D1FB75841BA}" type="pres">
      <dgm:prSet presAssocID="{B5D37C35-9756-412E-B79E-9CCAE50DAEB7}" presName="horzTwo" presStyleCnt="0"/>
      <dgm:spPr/>
    </dgm:pt>
  </dgm:ptLst>
  <dgm:cxnLst>
    <dgm:cxn modelId="{4607340D-B3B8-4E3A-90DB-34554C9F9683}" type="presOf" srcId="{4E97CAA4-E6B0-4463-AD4A-F58934C58B23}" destId="{734C4D42-EEE1-48F7-8F91-0F3C0B0F9DA7}" srcOrd="0" destOrd="0" presId="urn:microsoft.com/office/officeart/2005/8/layout/hierarchy4"/>
    <dgm:cxn modelId="{302C4C1E-62EE-48A8-9F40-BD90692ED647}" type="presOf" srcId="{26E7D140-FBE6-4121-B1DE-995C9703176D}" destId="{CF33FC05-C32A-452C-A256-532813F15847}" srcOrd="0" destOrd="0" presId="urn:microsoft.com/office/officeart/2005/8/layout/hierarchy4"/>
    <dgm:cxn modelId="{07169120-5927-47A9-868B-09B54BEFA025}" srcId="{7B2E62D4-7CA9-4DBB-862A-43D379EB59C4}" destId="{C4647E37-DE5B-4924-9970-E4E12C31FE45}" srcOrd="1" destOrd="0" parTransId="{072E21DB-1000-4D93-9C65-623EF5DE0D8D}" sibTransId="{EBABF197-DC4C-4782-9637-AAA05BE26993}"/>
    <dgm:cxn modelId="{206EE632-BEFD-4DCA-9B90-8FECBA1350C1}" type="presOf" srcId="{B5D37C35-9756-412E-B79E-9CCAE50DAEB7}" destId="{DB2E9013-5E2D-4647-AF7E-24EBE0200B5E}" srcOrd="0" destOrd="0" presId="urn:microsoft.com/office/officeart/2005/8/layout/hierarchy4"/>
    <dgm:cxn modelId="{394DEC38-028E-4CB3-8582-81C97671279D}" srcId="{674E3C81-E6A0-4DA8-9247-589F4141E4C2}" destId="{B5D37C35-9756-412E-B79E-9CCAE50DAEB7}" srcOrd="1" destOrd="0" parTransId="{9BE34332-DFCF-48D8-8785-4552CBEB08A5}" sibTransId="{DDDC4AE4-F3F8-46F6-9682-6F95506F00BF}"/>
    <dgm:cxn modelId="{3B62A13A-5FEA-4365-BACC-8E3AAF69BAD6}" srcId="{666DFD02-BF96-4BE3-A68C-06BC029066B5}" destId="{14AC058B-0B97-426B-B8D5-3E6918E4F7FF}" srcOrd="2" destOrd="0" parTransId="{517967EB-12D8-4CA6-A63B-0F7EC5ED5EED}" sibTransId="{78D13440-E721-4AEA-AED8-CB7A4536B6F2}"/>
    <dgm:cxn modelId="{9E510F5C-6B20-4C3D-AB83-3D01C1B43790}" srcId="{7B2E62D4-7CA9-4DBB-862A-43D379EB59C4}" destId="{DC988C52-EA61-4B5A-92F0-0BD4676EA0B2}" srcOrd="0" destOrd="0" parTransId="{D74A3128-5240-4830-9020-B985D8AA3A76}" sibTransId="{AC71C734-B5B6-4B21-A1B0-9E0483FE19DD}"/>
    <dgm:cxn modelId="{2C2E2F73-30D8-4813-967C-49CB6F67F6A5}" type="presOf" srcId="{9759A015-37CE-40F6-894F-A2A53645431C}" destId="{4399D6F7-7328-4582-B314-D61EEF5F9E3B}" srcOrd="0" destOrd="0" presId="urn:microsoft.com/office/officeart/2005/8/layout/hierarchy4"/>
    <dgm:cxn modelId="{8958CF7A-2D8A-4507-B26E-004F6ADD20BD}" type="presOf" srcId="{5FD62406-186D-4981-982E-6A3BC262ADFF}" destId="{75353CAC-9155-4F25-9EC4-BB5AA94D4B8D}" srcOrd="0" destOrd="0" presId="urn:microsoft.com/office/officeart/2005/8/layout/hierarchy4"/>
    <dgm:cxn modelId="{425B3280-2EBD-4B94-9C4A-FA11E3F3789F}" type="presOf" srcId="{C4647E37-DE5B-4924-9970-E4E12C31FE45}" destId="{6AB63598-B3E6-498C-B6F5-621A92C1F5C3}" srcOrd="0" destOrd="0" presId="urn:microsoft.com/office/officeart/2005/8/layout/hierarchy4"/>
    <dgm:cxn modelId="{91B09781-CDAF-48A0-AA42-05B73FDBC2D6}" type="presOf" srcId="{7B2E62D4-7CA9-4DBB-862A-43D379EB59C4}" destId="{AFE962EB-F729-463D-A408-A6162A232296}" srcOrd="0" destOrd="0" presId="urn:microsoft.com/office/officeart/2005/8/layout/hierarchy4"/>
    <dgm:cxn modelId="{FB01F58E-493C-439A-942B-EC33947A45DA}" type="presOf" srcId="{14AC058B-0B97-426B-B8D5-3E6918E4F7FF}" destId="{44F0E02B-BC6E-42AC-8D10-9315241ECDB3}" srcOrd="0" destOrd="0" presId="urn:microsoft.com/office/officeart/2005/8/layout/hierarchy4"/>
    <dgm:cxn modelId="{CC256492-1BC2-4D7C-86C9-E2AEFBA405C8}" srcId="{5FD62406-186D-4981-982E-6A3BC262ADFF}" destId="{7B2E62D4-7CA9-4DBB-862A-43D379EB59C4}" srcOrd="0" destOrd="0" parTransId="{374B7DDA-A458-4613-B0EF-72DF332949AF}" sibTransId="{E4DD9538-37FB-4999-8FDC-724032AAEB9C}"/>
    <dgm:cxn modelId="{96BDF59C-93C3-4ACE-B6F9-2AA76E91B275}" srcId="{666DFD02-BF96-4BE3-A68C-06BC029066B5}" destId="{9759A015-37CE-40F6-894F-A2A53645431C}" srcOrd="1" destOrd="0" parTransId="{D0233CEC-8EDD-4F52-A496-D0743131863C}" sibTransId="{6281809D-BB2F-4148-89B3-3C047E7E56CE}"/>
    <dgm:cxn modelId="{07BC19A6-1A65-4CFC-865B-8B9A251BDE56}" type="presOf" srcId="{666DFD02-BF96-4BE3-A68C-06BC029066B5}" destId="{7F4B7691-1B82-4CE0-B591-AAA64BEF26A2}" srcOrd="0" destOrd="0" presId="urn:microsoft.com/office/officeart/2005/8/layout/hierarchy4"/>
    <dgm:cxn modelId="{B09BC1A9-3DFE-4E47-A086-C8E1C396EAF2}" type="presOf" srcId="{DC988C52-EA61-4B5A-92F0-0BD4676EA0B2}" destId="{F1344757-12FA-4430-AC9F-887C13430D8B}" srcOrd="0" destOrd="0" presId="urn:microsoft.com/office/officeart/2005/8/layout/hierarchy4"/>
    <dgm:cxn modelId="{103F9ECA-DD7C-47CA-A0DF-30FF4CB9F24B}" srcId="{666DFD02-BF96-4BE3-A68C-06BC029066B5}" destId="{4E97CAA4-E6B0-4463-AD4A-F58934C58B23}" srcOrd="0" destOrd="0" parTransId="{178B3060-7876-4F9C-A7AC-84B27AB9DD7F}" sibTransId="{27D8715F-A22D-4E23-BD54-C7D42546D10D}"/>
    <dgm:cxn modelId="{0D7D2FD5-401A-495C-B6F1-6404660237B7}" srcId="{674E3C81-E6A0-4DA8-9247-589F4141E4C2}" destId="{26E7D140-FBE6-4121-B1DE-995C9703176D}" srcOrd="0" destOrd="0" parTransId="{CA9AC5B6-5B65-4DC2-A273-6C6627AB703E}" sibTransId="{5F64BCFB-62B5-4EB1-8AD7-BEA3144D6B90}"/>
    <dgm:cxn modelId="{F8656BDA-C0F0-4758-924F-19CA390D6AF4}" srcId="{5FD62406-186D-4981-982E-6A3BC262ADFF}" destId="{666DFD02-BF96-4BE3-A68C-06BC029066B5}" srcOrd="1" destOrd="0" parTransId="{8C4A56F4-2FED-42E2-81F0-758B1FB8EFDD}" sibTransId="{93ACA5F1-6E2A-411D-8505-D8961487A788}"/>
    <dgm:cxn modelId="{7947A5E4-9982-44D6-9B53-3B359F8FD6B5}" type="presOf" srcId="{674E3C81-E6A0-4DA8-9247-589F4141E4C2}" destId="{0F928EE2-589C-4B06-8AA3-B6743D610DFF}" srcOrd="0" destOrd="0" presId="urn:microsoft.com/office/officeart/2005/8/layout/hierarchy4"/>
    <dgm:cxn modelId="{FA5DCCF7-E9B4-40D2-B671-76C920AC5B58}" srcId="{5FD62406-186D-4981-982E-6A3BC262ADFF}" destId="{674E3C81-E6A0-4DA8-9247-589F4141E4C2}" srcOrd="2" destOrd="0" parTransId="{36AA05CD-5F79-4191-8784-63B38817B130}" sibTransId="{68DB7C3F-4A19-48C4-BDBC-8CAA1B36A21C}"/>
    <dgm:cxn modelId="{459F15D6-595B-4139-857F-16852FBEFFC3}" type="presParOf" srcId="{75353CAC-9155-4F25-9EC4-BB5AA94D4B8D}" destId="{DA4AD296-A6C6-4210-A1B3-0A7CB080C286}" srcOrd="0" destOrd="0" presId="urn:microsoft.com/office/officeart/2005/8/layout/hierarchy4"/>
    <dgm:cxn modelId="{D2E209F9-2540-45E2-AEF2-E66FCEEA2B8F}" type="presParOf" srcId="{DA4AD296-A6C6-4210-A1B3-0A7CB080C286}" destId="{AFE962EB-F729-463D-A408-A6162A232296}" srcOrd="0" destOrd="0" presId="urn:microsoft.com/office/officeart/2005/8/layout/hierarchy4"/>
    <dgm:cxn modelId="{33E4DF77-A0C5-4F97-9A50-F612BFA62435}" type="presParOf" srcId="{DA4AD296-A6C6-4210-A1B3-0A7CB080C286}" destId="{61D0E61B-4F92-478D-A9D2-B35A09CED766}" srcOrd="1" destOrd="0" presId="urn:microsoft.com/office/officeart/2005/8/layout/hierarchy4"/>
    <dgm:cxn modelId="{A67BD02F-AD67-4C7F-9623-1D64BE3E3A98}" type="presParOf" srcId="{DA4AD296-A6C6-4210-A1B3-0A7CB080C286}" destId="{BD41B90F-0313-419A-AC90-A94E7E9F4D32}" srcOrd="2" destOrd="0" presId="urn:microsoft.com/office/officeart/2005/8/layout/hierarchy4"/>
    <dgm:cxn modelId="{5829E6C1-7E7B-4844-8B3F-E5306FE45211}" type="presParOf" srcId="{BD41B90F-0313-419A-AC90-A94E7E9F4D32}" destId="{EC8BAC23-7549-49E4-B5AC-DCCB81AB1D40}" srcOrd="0" destOrd="0" presId="urn:microsoft.com/office/officeart/2005/8/layout/hierarchy4"/>
    <dgm:cxn modelId="{7E7CDF52-58EB-4A87-8AEC-48F862780190}" type="presParOf" srcId="{EC8BAC23-7549-49E4-B5AC-DCCB81AB1D40}" destId="{F1344757-12FA-4430-AC9F-887C13430D8B}" srcOrd="0" destOrd="0" presId="urn:microsoft.com/office/officeart/2005/8/layout/hierarchy4"/>
    <dgm:cxn modelId="{23E855CA-6613-484E-8052-CEF53D365136}" type="presParOf" srcId="{EC8BAC23-7549-49E4-B5AC-DCCB81AB1D40}" destId="{47BBF21C-6EA6-4F55-8488-A896A0DB7BC2}" srcOrd="1" destOrd="0" presId="urn:microsoft.com/office/officeart/2005/8/layout/hierarchy4"/>
    <dgm:cxn modelId="{36FFEA87-AAFB-41BC-932E-A9EB3510E96A}" type="presParOf" srcId="{BD41B90F-0313-419A-AC90-A94E7E9F4D32}" destId="{8B52FA7B-8E5A-4E60-B79A-CE486D31BD9D}" srcOrd="1" destOrd="0" presId="urn:microsoft.com/office/officeart/2005/8/layout/hierarchy4"/>
    <dgm:cxn modelId="{34807274-CD6E-4BC6-A3F6-41AED92850F7}" type="presParOf" srcId="{BD41B90F-0313-419A-AC90-A94E7E9F4D32}" destId="{BF3EE814-6BCA-4F33-AD8D-036848522C2F}" srcOrd="2" destOrd="0" presId="urn:microsoft.com/office/officeart/2005/8/layout/hierarchy4"/>
    <dgm:cxn modelId="{68869B2B-81DA-4D27-8A95-9160D6BF4748}" type="presParOf" srcId="{BF3EE814-6BCA-4F33-AD8D-036848522C2F}" destId="{6AB63598-B3E6-498C-B6F5-621A92C1F5C3}" srcOrd="0" destOrd="0" presId="urn:microsoft.com/office/officeart/2005/8/layout/hierarchy4"/>
    <dgm:cxn modelId="{4E66B6CF-EBEF-400C-AA0B-172860DC39AE}" type="presParOf" srcId="{BF3EE814-6BCA-4F33-AD8D-036848522C2F}" destId="{B56082A7-A625-43F8-94C9-1B1286D425BC}" srcOrd="1" destOrd="0" presId="urn:microsoft.com/office/officeart/2005/8/layout/hierarchy4"/>
    <dgm:cxn modelId="{26E97E7D-CC1A-479F-9C87-7B876A896A0A}" type="presParOf" srcId="{75353CAC-9155-4F25-9EC4-BB5AA94D4B8D}" destId="{782F18A6-E1A3-4255-8432-E66E0C7E473D}" srcOrd="1" destOrd="0" presId="urn:microsoft.com/office/officeart/2005/8/layout/hierarchy4"/>
    <dgm:cxn modelId="{CD8B1C01-EBD3-412D-90B7-FB5AC1D3B672}" type="presParOf" srcId="{75353CAC-9155-4F25-9EC4-BB5AA94D4B8D}" destId="{2C355689-178A-42BC-907E-9F60AF7606FA}" srcOrd="2" destOrd="0" presId="urn:microsoft.com/office/officeart/2005/8/layout/hierarchy4"/>
    <dgm:cxn modelId="{414F1F6D-3505-4895-9804-0365DC231BD3}" type="presParOf" srcId="{2C355689-178A-42BC-907E-9F60AF7606FA}" destId="{7F4B7691-1B82-4CE0-B591-AAA64BEF26A2}" srcOrd="0" destOrd="0" presId="urn:microsoft.com/office/officeart/2005/8/layout/hierarchy4"/>
    <dgm:cxn modelId="{F173169C-512E-4FAA-8D66-F7E5B951464F}" type="presParOf" srcId="{2C355689-178A-42BC-907E-9F60AF7606FA}" destId="{30F6DBA6-E529-4DE1-969C-1193230683A4}" srcOrd="1" destOrd="0" presId="urn:microsoft.com/office/officeart/2005/8/layout/hierarchy4"/>
    <dgm:cxn modelId="{1B76A698-F10C-41DD-A3FB-058B7958FDAC}" type="presParOf" srcId="{2C355689-178A-42BC-907E-9F60AF7606FA}" destId="{DCC83F49-3D76-4840-8B3D-540B1C33A7D9}" srcOrd="2" destOrd="0" presId="urn:microsoft.com/office/officeart/2005/8/layout/hierarchy4"/>
    <dgm:cxn modelId="{930F0FAB-4C71-41B5-9CF1-D8FE0E6DD85A}" type="presParOf" srcId="{DCC83F49-3D76-4840-8B3D-540B1C33A7D9}" destId="{3EA3B02C-9044-423F-A8A2-99AC9BED27D1}" srcOrd="0" destOrd="0" presId="urn:microsoft.com/office/officeart/2005/8/layout/hierarchy4"/>
    <dgm:cxn modelId="{0C2788F0-F33F-45D3-B530-087804F71A4A}" type="presParOf" srcId="{3EA3B02C-9044-423F-A8A2-99AC9BED27D1}" destId="{734C4D42-EEE1-48F7-8F91-0F3C0B0F9DA7}" srcOrd="0" destOrd="0" presId="urn:microsoft.com/office/officeart/2005/8/layout/hierarchy4"/>
    <dgm:cxn modelId="{E92445BA-8DA7-40A0-8FFB-EB029B95882F}" type="presParOf" srcId="{3EA3B02C-9044-423F-A8A2-99AC9BED27D1}" destId="{A4B9A672-1A01-4048-B08C-73C59FEB0789}" srcOrd="1" destOrd="0" presId="urn:microsoft.com/office/officeart/2005/8/layout/hierarchy4"/>
    <dgm:cxn modelId="{63AE27CF-E687-4019-A0FD-64924025C2FA}" type="presParOf" srcId="{DCC83F49-3D76-4840-8B3D-540B1C33A7D9}" destId="{85EA985C-2A4B-4028-9B47-344F77DE1C7B}" srcOrd="1" destOrd="0" presId="urn:microsoft.com/office/officeart/2005/8/layout/hierarchy4"/>
    <dgm:cxn modelId="{F1E8FC79-E157-493D-9AFA-A6076F96645D}" type="presParOf" srcId="{DCC83F49-3D76-4840-8B3D-540B1C33A7D9}" destId="{6891D42C-E695-4529-A6CE-B1E0373880D1}" srcOrd="2" destOrd="0" presId="urn:microsoft.com/office/officeart/2005/8/layout/hierarchy4"/>
    <dgm:cxn modelId="{2F07ACE1-7FBF-4966-9112-23BA8D571021}" type="presParOf" srcId="{6891D42C-E695-4529-A6CE-B1E0373880D1}" destId="{4399D6F7-7328-4582-B314-D61EEF5F9E3B}" srcOrd="0" destOrd="0" presId="urn:microsoft.com/office/officeart/2005/8/layout/hierarchy4"/>
    <dgm:cxn modelId="{C58055DF-DAAB-4AE0-B7CA-F1AA4E169AD1}" type="presParOf" srcId="{6891D42C-E695-4529-A6CE-B1E0373880D1}" destId="{EE590D32-1653-4AAD-965F-6816208705B0}" srcOrd="1" destOrd="0" presId="urn:microsoft.com/office/officeart/2005/8/layout/hierarchy4"/>
    <dgm:cxn modelId="{6FC35ED7-E858-4647-8386-4E535E35DD6B}" type="presParOf" srcId="{DCC83F49-3D76-4840-8B3D-540B1C33A7D9}" destId="{928C21CA-6FA2-4439-9C93-5020D9D38A9A}" srcOrd="3" destOrd="0" presId="urn:microsoft.com/office/officeart/2005/8/layout/hierarchy4"/>
    <dgm:cxn modelId="{D8266794-D5FF-42FE-ABCF-3D3681697422}" type="presParOf" srcId="{DCC83F49-3D76-4840-8B3D-540B1C33A7D9}" destId="{87429B45-D590-4A8D-B7C4-5C079815B9EB}" srcOrd="4" destOrd="0" presId="urn:microsoft.com/office/officeart/2005/8/layout/hierarchy4"/>
    <dgm:cxn modelId="{697B0DE8-0AB8-415B-A118-9609391740E5}" type="presParOf" srcId="{87429B45-D590-4A8D-B7C4-5C079815B9EB}" destId="{44F0E02B-BC6E-42AC-8D10-9315241ECDB3}" srcOrd="0" destOrd="0" presId="urn:microsoft.com/office/officeart/2005/8/layout/hierarchy4"/>
    <dgm:cxn modelId="{1E5C1C62-9219-42F0-83DF-5018EFD2EE0C}" type="presParOf" srcId="{87429B45-D590-4A8D-B7C4-5C079815B9EB}" destId="{625AD449-E722-47FB-BC47-96419F6241C3}" srcOrd="1" destOrd="0" presId="urn:microsoft.com/office/officeart/2005/8/layout/hierarchy4"/>
    <dgm:cxn modelId="{6BEFD27B-5711-4E79-B4D6-A04A9ABDB8F9}" type="presParOf" srcId="{75353CAC-9155-4F25-9EC4-BB5AA94D4B8D}" destId="{D9E1806F-0138-44C1-B6B4-7C7EFD23FC34}" srcOrd="3" destOrd="0" presId="urn:microsoft.com/office/officeart/2005/8/layout/hierarchy4"/>
    <dgm:cxn modelId="{8CCDFAEB-545D-4DDA-B7C0-6E61F37A08D5}" type="presParOf" srcId="{75353CAC-9155-4F25-9EC4-BB5AA94D4B8D}" destId="{5383F4A3-7511-4261-B8D4-B9F8F4531004}" srcOrd="4" destOrd="0" presId="urn:microsoft.com/office/officeart/2005/8/layout/hierarchy4"/>
    <dgm:cxn modelId="{5C285E24-380F-4180-99E7-E9C4642AF73D}" type="presParOf" srcId="{5383F4A3-7511-4261-B8D4-B9F8F4531004}" destId="{0F928EE2-589C-4B06-8AA3-B6743D610DFF}" srcOrd="0" destOrd="0" presId="urn:microsoft.com/office/officeart/2005/8/layout/hierarchy4"/>
    <dgm:cxn modelId="{E9B22606-0C29-495F-A5E9-E770DE0AD636}" type="presParOf" srcId="{5383F4A3-7511-4261-B8D4-B9F8F4531004}" destId="{693A8F4D-B4C2-4532-A42B-01F2F3B9AAE5}" srcOrd="1" destOrd="0" presId="urn:microsoft.com/office/officeart/2005/8/layout/hierarchy4"/>
    <dgm:cxn modelId="{78593B1D-1E8A-47FE-870B-4538B9E96674}" type="presParOf" srcId="{5383F4A3-7511-4261-B8D4-B9F8F4531004}" destId="{06AF4E68-4D78-419B-BF46-95AF9C854FC2}" srcOrd="2" destOrd="0" presId="urn:microsoft.com/office/officeart/2005/8/layout/hierarchy4"/>
    <dgm:cxn modelId="{352EAB24-EB06-4492-8D2D-6C1DAC8949AA}" type="presParOf" srcId="{06AF4E68-4D78-419B-BF46-95AF9C854FC2}" destId="{B52597EE-EC11-4655-982F-C38F1F6EC872}" srcOrd="0" destOrd="0" presId="urn:microsoft.com/office/officeart/2005/8/layout/hierarchy4"/>
    <dgm:cxn modelId="{C1DD6855-4852-4D23-A7E0-53D0D3B55570}" type="presParOf" srcId="{B52597EE-EC11-4655-982F-C38F1F6EC872}" destId="{CF33FC05-C32A-452C-A256-532813F15847}" srcOrd="0" destOrd="0" presId="urn:microsoft.com/office/officeart/2005/8/layout/hierarchy4"/>
    <dgm:cxn modelId="{5BFEA2E4-B759-4D38-88E8-EB77DFB5180F}" type="presParOf" srcId="{B52597EE-EC11-4655-982F-C38F1F6EC872}" destId="{F4D0541C-A9A9-4051-AEAE-348A799B91C6}" srcOrd="1" destOrd="0" presId="urn:microsoft.com/office/officeart/2005/8/layout/hierarchy4"/>
    <dgm:cxn modelId="{CB68985B-ADB6-4FBF-B834-81787A2C41E4}" type="presParOf" srcId="{06AF4E68-4D78-419B-BF46-95AF9C854FC2}" destId="{A64EEADB-8C36-40E7-BCC0-3A77608F1290}" srcOrd="1" destOrd="0" presId="urn:microsoft.com/office/officeart/2005/8/layout/hierarchy4"/>
    <dgm:cxn modelId="{8169ADD0-F7E3-487B-8F77-FCBF6A1FB54E}" type="presParOf" srcId="{06AF4E68-4D78-419B-BF46-95AF9C854FC2}" destId="{E831F459-AF22-47DB-BECF-AB55A2EC6AF5}" srcOrd="2" destOrd="0" presId="urn:microsoft.com/office/officeart/2005/8/layout/hierarchy4"/>
    <dgm:cxn modelId="{97620BFA-70BF-4D0B-BCC3-55E2FD16ABC1}" type="presParOf" srcId="{E831F459-AF22-47DB-BECF-AB55A2EC6AF5}" destId="{DB2E9013-5E2D-4647-AF7E-24EBE0200B5E}" srcOrd="0" destOrd="0" presId="urn:microsoft.com/office/officeart/2005/8/layout/hierarchy4"/>
    <dgm:cxn modelId="{63B2BE91-E253-41C9-8548-4DE3FEFF7F80}" type="presParOf" srcId="{E831F459-AF22-47DB-BECF-AB55A2EC6AF5}" destId="{C32395E5-C6FB-4A91-AB9E-3D1FB75841BA}"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1A512E-427A-49F0-9896-96E0660DEA0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8A23A70-1991-410C-B997-860FA0C5AD9B}">
      <dgm:prSet custT="1"/>
      <dgm:spPr/>
      <dgm:t>
        <a:bodyPr/>
        <a:lstStyle/>
        <a:p>
          <a:pPr>
            <a:lnSpc>
              <a:spcPct val="100000"/>
            </a:lnSpc>
          </a:pPr>
          <a:r>
            <a:rPr lang="en-US" sz="4000" dirty="0"/>
            <a:t>Electrical quantities</a:t>
          </a:r>
        </a:p>
      </dgm:t>
    </dgm:pt>
    <dgm:pt modelId="{98BA9FE7-45CD-4FA6-BD4F-8766FAF2C62D}" type="parTrans" cxnId="{5AB45EF3-ABB2-4BA8-BEF1-A350AED8D706}">
      <dgm:prSet/>
      <dgm:spPr/>
      <dgm:t>
        <a:bodyPr/>
        <a:lstStyle/>
        <a:p>
          <a:endParaRPr lang="en-US"/>
        </a:p>
      </dgm:t>
    </dgm:pt>
    <dgm:pt modelId="{1EDA4292-45F4-410F-8890-536BFA607440}" type="sibTrans" cxnId="{5AB45EF3-ABB2-4BA8-BEF1-A350AED8D706}">
      <dgm:prSet/>
      <dgm:spPr/>
      <dgm:t>
        <a:bodyPr/>
        <a:lstStyle/>
        <a:p>
          <a:endParaRPr lang="en-US"/>
        </a:p>
      </dgm:t>
    </dgm:pt>
    <dgm:pt modelId="{040E7608-98A3-46F0-93DB-87177A177F8E}">
      <dgm:prSet custT="1"/>
      <dgm:spPr/>
      <dgm:t>
        <a:bodyPr/>
        <a:lstStyle/>
        <a:p>
          <a:pPr>
            <a:lnSpc>
              <a:spcPct val="100000"/>
            </a:lnSpc>
          </a:pPr>
          <a:r>
            <a:rPr lang="en-US" sz="4000" dirty="0"/>
            <a:t>Design</a:t>
          </a:r>
        </a:p>
      </dgm:t>
    </dgm:pt>
    <dgm:pt modelId="{9FCDDD0E-AD6D-4B26-BF76-24529FF8CE2B}" type="parTrans" cxnId="{EEC069DD-E3D3-438C-BE41-E93D78B5EA61}">
      <dgm:prSet/>
      <dgm:spPr/>
      <dgm:t>
        <a:bodyPr/>
        <a:lstStyle/>
        <a:p>
          <a:endParaRPr lang="en-US"/>
        </a:p>
      </dgm:t>
    </dgm:pt>
    <dgm:pt modelId="{7EBAF25F-7904-45E4-AAD8-B310E77966FC}" type="sibTrans" cxnId="{EEC069DD-E3D3-438C-BE41-E93D78B5EA61}">
      <dgm:prSet/>
      <dgm:spPr/>
      <dgm:t>
        <a:bodyPr/>
        <a:lstStyle/>
        <a:p>
          <a:endParaRPr lang="en-US"/>
        </a:p>
      </dgm:t>
    </dgm:pt>
    <dgm:pt modelId="{4DB7373B-8049-4D46-99F8-6B5EFF98E2B5}">
      <dgm:prSet custT="1"/>
      <dgm:spPr/>
      <dgm:t>
        <a:bodyPr/>
        <a:lstStyle/>
        <a:p>
          <a:pPr>
            <a:lnSpc>
              <a:spcPct val="100000"/>
            </a:lnSpc>
          </a:pPr>
          <a:r>
            <a:rPr lang="en-US" sz="4000" dirty="0"/>
            <a:t>Measurement</a:t>
          </a:r>
        </a:p>
      </dgm:t>
    </dgm:pt>
    <dgm:pt modelId="{6FA80B88-E913-4E3A-8A32-78ABE3564B09}" type="parTrans" cxnId="{7FA7D56D-2721-4239-BCB0-CD4147296A09}">
      <dgm:prSet/>
      <dgm:spPr/>
      <dgm:t>
        <a:bodyPr/>
        <a:lstStyle/>
        <a:p>
          <a:endParaRPr lang="en-US"/>
        </a:p>
      </dgm:t>
    </dgm:pt>
    <dgm:pt modelId="{EF37762C-5BA9-4D2C-8C1A-0E7084DAA06E}" type="sibTrans" cxnId="{7FA7D56D-2721-4239-BCB0-CD4147296A09}">
      <dgm:prSet/>
      <dgm:spPr/>
      <dgm:t>
        <a:bodyPr/>
        <a:lstStyle/>
        <a:p>
          <a:endParaRPr lang="en-US"/>
        </a:p>
      </dgm:t>
    </dgm:pt>
    <dgm:pt modelId="{369C4C58-F7EC-45E3-958E-1151F86D6D6D}">
      <dgm:prSet custT="1"/>
      <dgm:spPr/>
      <dgm:t>
        <a:bodyPr/>
        <a:lstStyle/>
        <a:p>
          <a:pPr>
            <a:lnSpc>
              <a:spcPct val="100000"/>
            </a:lnSpc>
          </a:pPr>
          <a:r>
            <a:rPr lang="en-US" sz="4000" dirty="0"/>
            <a:t>Optimization</a:t>
          </a:r>
        </a:p>
      </dgm:t>
    </dgm:pt>
    <dgm:pt modelId="{9662336A-D7F9-40DD-A062-B0593487CE7E}" type="parTrans" cxnId="{0398A79F-8753-4E57-99EC-29B5DBBEC9D1}">
      <dgm:prSet/>
      <dgm:spPr/>
      <dgm:t>
        <a:bodyPr/>
        <a:lstStyle/>
        <a:p>
          <a:endParaRPr lang="en-US"/>
        </a:p>
      </dgm:t>
    </dgm:pt>
    <dgm:pt modelId="{CFA9C3ED-C0BA-4877-9D8C-A8C3A03FCEAB}" type="sibTrans" cxnId="{0398A79F-8753-4E57-99EC-29B5DBBEC9D1}">
      <dgm:prSet/>
      <dgm:spPr/>
      <dgm:t>
        <a:bodyPr/>
        <a:lstStyle/>
        <a:p>
          <a:endParaRPr lang="en-US"/>
        </a:p>
      </dgm:t>
    </dgm:pt>
    <dgm:pt modelId="{972C8EF6-52D2-4A4D-A225-08A1BD2E843F}">
      <dgm:prSet custT="1"/>
      <dgm:spPr/>
      <dgm:t>
        <a:bodyPr/>
        <a:lstStyle/>
        <a:p>
          <a:pPr>
            <a:lnSpc>
              <a:spcPct val="100000"/>
            </a:lnSpc>
          </a:pPr>
          <a:r>
            <a:rPr lang="en-US" sz="4000" dirty="0"/>
            <a:t>Conclusion</a:t>
          </a:r>
        </a:p>
      </dgm:t>
    </dgm:pt>
    <dgm:pt modelId="{676A5B8E-6D19-4F47-B796-418E5A3FE3DA}" type="parTrans" cxnId="{EAA1258E-3BAC-4884-A8DB-5711CAD3BA2E}">
      <dgm:prSet/>
      <dgm:spPr/>
      <dgm:t>
        <a:bodyPr/>
        <a:lstStyle/>
        <a:p>
          <a:endParaRPr lang="en-US"/>
        </a:p>
      </dgm:t>
    </dgm:pt>
    <dgm:pt modelId="{47F7C061-6EA6-485E-AB97-0BCE0DF48471}" type="sibTrans" cxnId="{EAA1258E-3BAC-4884-A8DB-5711CAD3BA2E}">
      <dgm:prSet/>
      <dgm:spPr/>
      <dgm:t>
        <a:bodyPr/>
        <a:lstStyle/>
        <a:p>
          <a:endParaRPr lang="en-US"/>
        </a:p>
      </dgm:t>
    </dgm:pt>
    <dgm:pt modelId="{87516B54-E16E-4B74-8195-91A3CBAEA0D0}" type="pres">
      <dgm:prSet presAssocID="{D21A512E-427A-49F0-9896-96E0660DEA04}" presName="root" presStyleCnt="0">
        <dgm:presLayoutVars>
          <dgm:dir/>
          <dgm:resizeHandles val="exact"/>
        </dgm:presLayoutVars>
      </dgm:prSet>
      <dgm:spPr/>
    </dgm:pt>
    <dgm:pt modelId="{E2493DAC-9498-41A9-9B8D-8C57A1C96B62}" type="pres">
      <dgm:prSet presAssocID="{28A23A70-1991-410C-B997-860FA0C5AD9B}" presName="compNode" presStyleCnt="0"/>
      <dgm:spPr/>
    </dgm:pt>
    <dgm:pt modelId="{23F25074-E368-417A-B08A-B5D071E2BED6}" type="pres">
      <dgm:prSet presAssocID="{28A23A70-1991-410C-B997-860FA0C5AD9B}" presName="bgRect" presStyleLbl="bgShp" presStyleIdx="0" presStyleCnt="5"/>
      <dgm:spPr>
        <a:ln w="38100">
          <a:solidFill>
            <a:schemeClr val="bg1">
              <a:lumMod val="85000"/>
            </a:schemeClr>
          </a:solidFill>
        </a:ln>
      </dgm:spPr>
    </dgm:pt>
    <dgm:pt modelId="{2EA0892D-52A6-4173-B4E3-F469E5E50621}" type="pres">
      <dgm:prSet presAssocID="{28A23A70-1991-410C-B997-860FA0C5AD9B}" presName="iconRect" presStyleLbl="node1" presStyleIdx="0" presStyleCnt="5"/>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gh Voltage"/>
        </a:ext>
      </dgm:extLst>
    </dgm:pt>
    <dgm:pt modelId="{484328F5-82DF-4585-8ECC-09602EC166CB}" type="pres">
      <dgm:prSet presAssocID="{28A23A70-1991-410C-B997-860FA0C5AD9B}" presName="spaceRect" presStyleCnt="0"/>
      <dgm:spPr/>
    </dgm:pt>
    <dgm:pt modelId="{460DE932-3876-4397-AB4C-4F500E41C5B4}" type="pres">
      <dgm:prSet presAssocID="{28A23A70-1991-410C-B997-860FA0C5AD9B}" presName="parTx" presStyleLbl="revTx" presStyleIdx="0" presStyleCnt="5">
        <dgm:presLayoutVars>
          <dgm:chMax val="0"/>
          <dgm:chPref val="0"/>
        </dgm:presLayoutVars>
      </dgm:prSet>
      <dgm:spPr/>
    </dgm:pt>
    <dgm:pt modelId="{63DE045F-76F6-4150-B04B-1B0576385BE8}" type="pres">
      <dgm:prSet presAssocID="{1EDA4292-45F4-410F-8890-536BFA607440}" presName="sibTrans" presStyleCnt="0"/>
      <dgm:spPr/>
    </dgm:pt>
    <dgm:pt modelId="{0D8C594E-57FB-4E97-8B10-3CA5BF6030D4}" type="pres">
      <dgm:prSet presAssocID="{040E7608-98A3-46F0-93DB-87177A177F8E}" presName="compNode" presStyleCnt="0"/>
      <dgm:spPr/>
    </dgm:pt>
    <dgm:pt modelId="{1F372252-C3BB-4DC3-B12F-E40D26AEFDE3}" type="pres">
      <dgm:prSet presAssocID="{040E7608-98A3-46F0-93DB-87177A177F8E}" presName="bgRect" presStyleLbl="bgShp" presStyleIdx="1" presStyleCnt="5"/>
      <dgm:spPr>
        <a:ln w="38100">
          <a:solidFill>
            <a:schemeClr val="bg1">
              <a:lumMod val="85000"/>
            </a:schemeClr>
          </a:solidFill>
        </a:ln>
      </dgm:spPr>
    </dgm:pt>
    <dgm:pt modelId="{703A38D2-E200-480D-AE7B-3C4CCFFE3B7F}" type="pres">
      <dgm:prSet presAssocID="{040E7608-98A3-46F0-93DB-87177A177F8E}" presName="iconRect" presStyleLbl="node1" presStyleIdx="1" presStyleCnt="5"/>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lette"/>
        </a:ext>
      </dgm:extLst>
    </dgm:pt>
    <dgm:pt modelId="{33345A66-783C-49C3-ACE5-657D82447A98}" type="pres">
      <dgm:prSet presAssocID="{040E7608-98A3-46F0-93DB-87177A177F8E}" presName="spaceRect" presStyleCnt="0"/>
      <dgm:spPr/>
    </dgm:pt>
    <dgm:pt modelId="{4D23E005-9CE6-4BF5-A536-33D2EB33C0CB}" type="pres">
      <dgm:prSet presAssocID="{040E7608-98A3-46F0-93DB-87177A177F8E}" presName="parTx" presStyleLbl="revTx" presStyleIdx="1" presStyleCnt="5">
        <dgm:presLayoutVars>
          <dgm:chMax val="0"/>
          <dgm:chPref val="0"/>
        </dgm:presLayoutVars>
      </dgm:prSet>
      <dgm:spPr/>
    </dgm:pt>
    <dgm:pt modelId="{CF4EF604-9E45-4A97-B226-A862D930F8B0}" type="pres">
      <dgm:prSet presAssocID="{7EBAF25F-7904-45E4-AAD8-B310E77966FC}" presName="sibTrans" presStyleCnt="0"/>
      <dgm:spPr/>
    </dgm:pt>
    <dgm:pt modelId="{A0C8FB94-7281-4F86-A3F9-669AA8AB7CC5}" type="pres">
      <dgm:prSet presAssocID="{4DB7373B-8049-4D46-99F8-6B5EFF98E2B5}" presName="compNode" presStyleCnt="0"/>
      <dgm:spPr/>
    </dgm:pt>
    <dgm:pt modelId="{0D4CE86C-03AE-4040-A893-37E78D590A20}" type="pres">
      <dgm:prSet presAssocID="{4DB7373B-8049-4D46-99F8-6B5EFF98E2B5}" presName="bgRect" presStyleLbl="bgShp" presStyleIdx="2" presStyleCnt="5"/>
      <dgm:spPr>
        <a:solidFill>
          <a:schemeClr val="accent4">
            <a:lumMod val="40000"/>
            <a:lumOff val="60000"/>
          </a:schemeClr>
        </a:solidFill>
        <a:ln w="38100">
          <a:solidFill>
            <a:schemeClr val="accent4">
              <a:lumMod val="75000"/>
            </a:schemeClr>
          </a:solidFill>
        </a:ln>
      </dgm:spPr>
    </dgm:pt>
    <dgm:pt modelId="{86E146C8-EF73-4745-BDB7-122DE9D111AE}" type="pres">
      <dgm:prSet presAssocID="{4DB7373B-8049-4D46-99F8-6B5EFF98E2B5}" presName="iconRect" presStyleLbl="node1" presStyleIdx="2" presStyleCnt="5"/>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uler"/>
        </a:ext>
      </dgm:extLst>
    </dgm:pt>
    <dgm:pt modelId="{1975B993-B354-4EAB-8AF3-FE5BF36D61C7}" type="pres">
      <dgm:prSet presAssocID="{4DB7373B-8049-4D46-99F8-6B5EFF98E2B5}" presName="spaceRect" presStyleCnt="0"/>
      <dgm:spPr/>
    </dgm:pt>
    <dgm:pt modelId="{90A3308B-C180-4037-9C11-586FED4C3563}" type="pres">
      <dgm:prSet presAssocID="{4DB7373B-8049-4D46-99F8-6B5EFF98E2B5}" presName="parTx" presStyleLbl="revTx" presStyleIdx="2" presStyleCnt="5">
        <dgm:presLayoutVars>
          <dgm:chMax val="0"/>
          <dgm:chPref val="0"/>
        </dgm:presLayoutVars>
      </dgm:prSet>
      <dgm:spPr/>
    </dgm:pt>
    <dgm:pt modelId="{77928761-74E1-410E-AF90-10F4A621E3E4}" type="pres">
      <dgm:prSet presAssocID="{EF37762C-5BA9-4D2C-8C1A-0E7084DAA06E}" presName="sibTrans" presStyleCnt="0"/>
      <dgm:spPr/>
    </dgm:pt>
    <dgm:pt modelId="{A18CC479-BE3E-425A-9388-17381B4D5CDF}" type="pres">
      <dgm:prSet presAssocID="{369C4C58-F7EC-45E3-958E-1151F86D6D6D}" presName="compNode" presStyleCnt="0"/>
      <dgm:spPr/>
    </dgm:pt>
    <dgm:pt modelId="{270BF608-BB3F-4D72-AED6-9A62AA3039AC}" type="pres">
      <dgm:prSet presAssocID="{369C4C58-F7EC-45E3-958E-1151F86D6D6D}" presName="bgRect" presStyleLbl="bgShp" presStyleIdx="3" presStyleCnt="5"/>
      <dgm:spPr>
        <a:ln w="38100">
          <a:solidFill>
            <a:schemeClr val="bg1">
              <a:lumMod val="85000"/>
            </a:schemeClr>
          </a:solidFill>
        </a:ln>
      </dgm:spPr>
    </dgm:pt>
    <dgm:pt modelId="{50FD8BD2-3538-40BF-87D9-C0C22EDCAEAA}" type="pres">
      <dgm:prSet presAssocID="{369C4C58-F7EC-45E3-958E-1151F86D6D6D}" presName="iconRect" presStyleLbl="node1" presStyleIdx="3" presStyleCnt="5"/>
      <dgm:spPr>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ears"/>
        </a:ext>
      </dgm:extLst>
    </dgm:pt>
    <dgm:pt modelId="{04ADF355-214C-4DF5-A176-D9D55A47076D}" type="pres">
      <dgm:prSet presAssocID="{369C4C58-F7EC-45E3-958E-1151F86D6D6D}" presName="spaceRect" presStyleCnt="0"/>
      <dgm:spPr/>
    </dgm:pt>
    <dgm:pt modelId="{FE7E5951-8212-409E-8405-4FE097FF2613}" type="pres">
      <dgm:prSet presAssocID="{369C4C58-F7EC-45E3-958E-1151F86D6D6D}" presName="parTx" presStyleLbl="revTx" presStyleIdx="3" presStyleCnt="5">
        <dgm:presLayoutVars>
          <dgm:chMax val="0"/>
          <dgm:chPref val="0"/>
        </dgm:presLayoutVars>
      </dgm:prSet>
      <dgm:spPr/>
    </dgm:pt>
    <dgm:pt modelId="{405DC056-BE77-42E8-97F5-517A2313C577}" type="pres">
      <dgm:prSet presAssocID="{CFA9C3ED-C0BA-4877-9D8C-A8C3A03FCEAB}" presName="sibTrans" presStyleCnt="0"/>
      <dgm:spPr/>
    </dgm:pt>
    <dgm:pt modelId="{B1A1310B-BCEC-465F-A6D1-32BB360928B0}" type="pres">
      <dgm:prSet presAssocID="{972C8EF6-52D2-4A4D-A225-08A1BD2E843F}" presName="compNode" presStyleCnt="0"/>
      <dgm:spPr/>
    </dgm:pt>
    <dgm:pt modelId="{54806F65-EA8B-4528-B6DE-3B7BD624E4DA}" type="pres">
      <dgm:prSet presAssocID="{972C8EF6-52D2-4A4D-A225-08A1BD2E843F}" presName="bgRect" presStyleLbl="bgShp" presStyleIdx="4" presStyleCnt="5"/>
      <dgm:spPr>
        <a:ln w="38100">
          <a:solidFill>
            <a:schemeClr val="bg1">
              <a:lumMod val="85000"/>
            </a:schemeClr>
          </a:solidFill>
        </a:ln>
      </dgm:spPr>
    </dgm:pt>
    <dgm:pt modelId="{3F3D0CD8-7B3C-4BA8-B6A4-0D400029AD5F}" type="pres">
      <dgm:prSet presAssocID="{972C8EF6-52D2-4A4D-A225-08A1BD2E843F}" presName="iconRect" presStyleLbl="node1" presStyleIdx="4" presStyleCnt="5"/>
      <dgm:spPr>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57B60F30-FFD1-4767-A6E4-C6BBCBB7AF9E}" type="pres">
      <dgm:prSet presAssocID="{972C8EF6-52D2-4A4D-A225-08A1BD2E843F}" presName="spaceRect" presStyleCnt="0"/>
      <dgm:spPr/>
    </dgm:pt>
    <dgm:pt modelId="{56DC68FA-CD3B-4548-9CF3-91C918D870F3}" type="pres">
      <dgm:prSet presAssocID="{972C8EF6-52D2-4A4D-A225-08A1BD2E843F}" presName="parTx" presStyleLbl="revTx" presStyleIdx="4" presStyleCnt="5">
        <dgm:presLayoutVars>
          <dgm:chMax val="0"/>
          <dgm:chPref val="0"/>
        </dgm:presLayoutVars>
      </dgm:prSet>
      <dgm:spPr/>
    </dgm:pt>
  </dgm:ptLst>
  <dgm:cxnLst>
    <dgm:cxn modelId="{DBA5F708-0524-4E3D-922F-2B4253721213}" type="presOf" srcId="{972C8EF6-52D2-4A4D-A225-08A1BD2E843F}" destId="{56DC68FA-CD3B-4548-9CF3-91C918D870F3}" srcOrd="0" destOrd="0" presId="urn:microsoft.com/office/officeart/2018/2/layout/IconVerticalSolidList"/>
    <dgm:cxn modelId="{CB50DD44-5948-4E94-8367-FC4D1B040042}" type="presOf" srcId="{040E7608-98A3-46F0-93DB-87177A177F8E}" destId="{4D23E005-9CE6-4BF5-A536-33D2EB33C0CB}" srcOrd="0" destOrd="0" presId="urn:microsoft.com/office/officeart/2018/2/layout/IconVerticalSolidList"/>
    <dgm:cxn modelId="{7FA7D56D-2721-4239-BCB0-CD4147296A09}" srcId="{D21A512E-427A-49F0-9896-96E0660DEA04}" destId="{4DB7373B-8049-4D46-99F8-6B5EFF98E2B5}" srcOrd="2" destOrd="0" parTransId="{6FA80B88-E913-4E3A-8A32-78ABE3564B09}" sibTransId="{EF37762C-5BA9-4D2C-8C1A-0E7084DAA06E}"/>
    <dgm:cxn modelId="{951BDB85-5745-444B-A409-A4F2EDB71FEA}" type="presOf" srcId="{4DB7373B-8049-4D46-99F8-6B5EFF98E2B5}" destId="{90A3308B-C180-4037-9C11-586FED4C3563}" srcOrd="0" destOrd="0" presId="urn:microsoft.com/office/officeart/2018/2/layout/IconVerticalSolidList"/>
    <dgm:cxn modelId="{EAA1258E-3BAC-4884-A8DB-5711CAD3BA2E}" srcId="{D21A512E-427A-49F0-9896-96E0660DEA04}" destId="{972C8EF6-52D2-4A4D-A225-08A1BD2E843F}" srcOrd="4" destOrd="0" parTransId="{676A5B8E-6D19-4F47-B796-418E5A3FE3DA}" sibTransId="{47F7C061-6EA6-485E-AB97-0BCE0DF48471}"/>
    <dgm:cxn modelId="{0398A79F-8753-4E57-99EC-29B5DBBEC9D1}" srcId="{D21A512E-427A-49F0-9896-96E0660DEA04}" destId="{369C4C58-F7EC-45E3-958E-1151F86D6D6D}" srcOrd="3" destOrd="0" parTransId="{9662336A-D7F9-40DD-A062-B0593487CE7E}" sibTransId="{CFA9C3ED-C0BA-4877-9D8C-A8C3A03FCEAB}"/>
    <dgm:cxn modelId="{12C969B2-7E64-4801-B62F-29B110600DE4}" type="presOf" srcId="{D21A512E-427A-49F0-9896-96E0660DEA04}" destId="{87516B54-E16E-4B74-8195-91A3CBAEA0D0}" srcOrd="0" destOrd="0" presId="urn:microsoft.com/office/officeart/2018/2/layout/IconVerticalSolidList"/>
    <dgm:cxn modelId="{28B023CF-2F32-4174-A32C-F7D6C6D9F2FD}" type="presOf" srcId="{28A23A70-1991-410C-B997-860FA0C5AD9B}" destId="{460DE932-3876-4397-AB4C-4F500E41C5B4}" srcOrd="0" destOrd="0" presId="urn:microsoft.com/office/officeart/2018/2/layout/IconVerticalSolidList"/>
    <dgm:cxn modelId="{EEC069DD-E3D3-438C-BE41-E93D78B5EA61}" srcId="{D21A512E-427A-49F0-9896-96E0660DEA04}" destId="{040E7608-98A3-46F0-93DB-87177A177F8E}" srcOrd="1" destOrd="0" parTransId="{9FCDDD0E-AD6D-4B26-BF76-24529FF8CE2B}" sibTransId="{7EBAF25F-7904-45E4-AAD8-B310E77966FC}"/>
    <dgm:cxn modelId="{5AB45EF3-ABB2-4BA8-BEF1-A350AED8D706}" srcId="{D21A512E-427A-49F0-9896-96E0660DEA04}" destId="{28A23A70-1991-410C-B997-860FA0C5AD9B}" srcOrd="0" destOrd="0" parTransId="{98BA9FE7-45CD-4FA6-BD4F-8766FAF2C62D}" sibTransId="{1EDA4292-45F4-410F-8890-536BFA607440}"/>
    <dgm:cxn modelId="{1EAC24F4-A776-4B21-B5CD-F8035E6DD598}" type="presOf" srcId="{369C4C58-F7EC-45E3-958E-1151F86D6D6D}" destId="{FE7E5951-8212-409E-8405-4FE097FF2613}" srcOrd="0" destOrd="0" presId="urn:microsoft.com/office/officeart/2018/2/layout/IconVerticalSolidList"/>
    <dgm:cxn modelId="{D85FF976-8538-48C9-A44F-DB9800D86D8F}" type="presParOf" srcId="{87516B54-E16E-4B74-8195-91A3CBAEA0D0}" destId="{E2493DAC-9498-41A9-9B8D-8C57A1C96B62}" srcOrd="0" destOrd="0" presId="urn:microsoft.com/office/officeart/2018/2/layout/IconVerticalSolidList"/>
    <dgm:cxn modelId="{F4C8911A-4704-4BFB-933E-4B4EFE31E2FF}" type="presParOf" srcId="{E2493DAC-9498-41A9-9B8D-8C57A1C96B62}" destId="{23F25074-E368-417A-B08A-B5D071E2BED6}" srcOrd="0" destOrd="0" presId="urn:microsoft.com/office/officeart/2018/2/layout/IconVerticalSolidList"/>
    <dgm:cxn modelId="{1753C9CB-931C-45E9-8771-5618F5284B80}" type="presParOf" srcId="{E2493DAC-9498-41A9-9B8D-8C57A1C96B62}" destId="{2EA0892D-52A6-4173-B4E3-F469E5E50621}" srcOrd="1" destOrd="0" presId="urn:microsoft.com/office/officeart/2018/2/layout/IconVerticalSolidList"/>
    <dgm:cxn modelId="{8468B43D-CE98-4892-9DD9-E3B60A705814}" type="presParOf" srcId="{E2493DAC-9498-41A9-9B8D-8C57A1C96B62}" destId="{484328F5-82DF-4585-8ECC-09602EC166CB}" srcOrd="2" destOrd="0" presId="urn:microsoft.com/office/officeart/2018/2/layout/IconVerticalSolidList"/>
    <dgm:cxn modelId="{6C4AE19D-67F5-4E7E-8AE6-DB1C0931CE7A}" type="presParOf" srcId="{E2493DAC-9498-41A9-9B8D-8C57A1C96B62}" destId="{460DE932-3876-4397-AB4C-4F500E41C5B4}" srcOrd="3" destOrd="0" presId="urn:microsoft.com/office/officeart/2018/2/layout/IconVerticalSolidList"/>
    <dgm:cxn modelId="{21988DFB-9F9B-4436-8A93-BE33F74022BA}" type="presParOf" srcId="{87516B54-E16E-4B74-8195-91A3CBAEA0D0}" destId="{63DE045F-76F6-4150-B04B-1B0576385BE8}" srcOrd="1" destOrd="0" presId="urn:microsoft.com/office/officeart/2018/2/layout/IconVerticalSolidList"/>
    <dgm:cxn modelId="{89AC44FC-B36B-46BE-A38F-149A39919400}" type="presParOf" srcId="{87516B54-E16E-4B74-8195-91A3CBAEA0D0}" destId="{0D8C594E-57FB-4E97-8B10-3CA5BF6030D4}" srcOrd="2" destOrd="0" presId="urn:microsoft.com/office/officeart/2018/2/layout/IconVerticalSolidList"/>
    <dgm:cxn modelId="{D5C349CF-5525-4FD2-B1FC-DF0E4B729176}" type="presParOf" srcId="{0D8C594E-57FB-4E97-8B10-3CA5BF6030D4}" destId="{1F372252-C3BB-4DC3-B12F-E40D26AEFDE3}" srcOrd="0" destOrd="0" presId="urn:microsoft.com/office/officeart/2018/2/layout/IconVerticalSolidList"/>
    <dgm:cxn modelId="{338B1E23-5A50-4291-B46D-08B2E9EFFF7E}" type="presParOf" srcId="{0D8C594E-57FB-4E97-8B10-3CA5BF6030D4}" destId="{703A38D2-E200-480D-AE7B-3C4CCFFE3B7F}" srcOrd="1" destOrd="0" presId="urn:microsoft.com/office/officeart/2018/2/layout/IconVerticalSolidList"/>
    <dgm:cxn modelId="{9A507238-6F70-4D74-9227-9828E517E452}" type="presParOf" srcId="{0D8C594E-57FB-4E97-8B10-3CA5BF6030D4}" destId="{33345A66-783C-49C3-ACE5-657D82447A98}" srcOrd="2" destOrd="0" presId="urn:microsoft.com/office/officeart/2018/2/layout/IconVerticalSolidList"/>
    <dgm:cxn modelId="{37756A18-21EB-4F64-8286-0E44E4BD85E6}" type="presParOf" srcId="{0D8C594E-57FB-4E97-8B10-3CA5BF6030D4}" destId="{4D23E005-9CE6-4BF5-A536-33D2EB33C0CB}" srcOrd="3" destOrd="0" presId="urn:microsoft.com/office/officeart/2018/2/layout/IconVerticalSolidList"/>
    <dgm:cxn modelId="{ABF0BC94-4A56-49DB-9CCB-1CF799BAB654}" type="presParOf" srcId="{87516B54-E16E-4B74-8195-91A3CBAEA0D0}" destId="{CF4EF604-9E45-4A97-B226-A862D930F8B0}" srcOrd="3" destOrd="0" presId="urn:microsoft.com/office/officeart/2018/2/layout/IconVerticalSolidList"/>
    <dgm:cxn modelId="{2E956E7E-F35C-461C-9A60-A8FD1A9FA379}" type="presParOf" srcId="{87516B54-E16E-4B74-8195-91A3CBAEA0D0}" destId="{A0C8FB94-7281-4F86-A3F9-669AA8AB7CC5}" srcOrd="4" destOrd="0" presId="urn:microsoft.com/office/officeart/2018/2/layout/IconVerticalSolidList"/>
    <dgm:cxn modelId="{2A5CD4BB-EDB5-4306-BAC7-0D7AE846313E}" type="presParOf" srcId="{A0C8FB94-7281-4F86-A3F9-669AA8AB7CC5}" destId="{0D4CE86C-03AE-4040-A893-37E78D590A20}" srcOrd="0" destOrd="0" presId="urn:microsoft.com/office/officeart/2018/2/layout/IconVerticalSolidList"/>
    <dgm:cxn modelId="{703E7FFC-0A1A-4266-A040-387E57637A31}" type="presParOf" srcId="{A0C8FB94-7281-4F86-A3F9-669AA8AB7CC5}" destId="{86E146C8-EF73-4745-BDB7-122DE9D111AE}" srcOrd="1" destOrd="0" presId="urn:microsoft.com/office/officeart/2018/2/layout/IconVerticalSolidList"/>
    <dgm:cxn modelId="{4E16D40A-3C50-4B79-81B6-38B70B719F3F}" type="presParOf" srcId="{A0C8FB94-7281-4F86-A3F9-669AA8AB7CC5}" destId="{1975B993-B354-4EAB-8AF3-FE5BF36D61C7}" srcOrd="2" destOrd="0" presId="urn:microsoft.com/office/officeart/2018/2/layout/IconVerticalSolidList"/>
    <dgm:cxn modelId="{DF577297-012F-474E-88DB-BE05B135A3E7}" type="presParOf" srcId="{A0C8FB94-7281-4F86-A3F9-669AA8AB7CC5}" destId="{90A3308B-C180-4037-9C11-586FED4C3563}" srcOrd="3" destOrd="0" presId="urn:microsoft.com/office/officeart/2018/2/layout/IconVerticalSolidList"/>
    <dgm:cxn modelId="{A000F9FC-F5E4-49CC-84E6-A9F6DA3EFF83}" type="presParOf" srcId="{87516B54-E16E-4B74-8195-91A3CBAEA0D0}" destId="{77928761-74E1-410E-AF90-10F4A621E3E4}" srcOrd="5" destOrd="0" presId="urn:microsoft.com/office/officeart/2018/2/layout/IconVerticalSolidList"/>
    <dgm:cxn modelId="{37F27509-6D1E-45CD-9F66-03262A7FED5F}" type="presParOf" srcId="{87516B54-E16E-4B74-8195-91A3CBAEA0D0}" destId="{A18CC479-BE3E-425A-9388-17381B4D5CDF}" srcOrd="6" destOrd="0" presId="urn:microsoft.com/office/officeart/2018/2/layout/IconVerticalSolidList"/>
    <dgm:cxn modelId="{62B01BD6-A334-49E1-8A9C-17E3F6EDA922}" type="presParOf" srcId="{A18CC479-BE3E-425A-9388-17381B4D5CDF}" destId="{270BF608-BB3F-4D72-AED6-9A62AA3039AC}" srcOrd="0" destOrd="0" presId="urn:microsoft.com/office/officeart/2018/2/layout/IconVerticalSolidList"/>
    <dgm:cxn modelId="{F8B5B255-DB24-49DA-B19F-B73834C73FA0}" type="presParOf" srcId="{A18CC479-BE3E-425A-9388-17381B4D5CDF}" destId="{50FD8BD2-3538-40BF-87D9-C0C22EDCAEAA}" srcOrd="1" destOrd="0" presId="urn:microsoft.com/office/officeart/2018/2/layout/IconVerticalSolidList"/>
    <dgm:cxn modelId="{4AA73E6C-AC6A-4F73-A768-FDD691EC3DC3}" type="presParOf" srcId="{A18CC479-BE3E-425A-9388-17381B4D5CDF}" destId="{04ADF355-214C-4DF5-A176-D9D55A47076D}" srcOrd="2" destOrd="0" presId="urn:microsoft.com/office/officeart/2018/2/layout/IconVerticalSolidList"/>
    <dgm:cxn modelId="{DBD9C896-5AB2-4F63-917F-D851EC4F7D7C}" type="presParOf" srcId="{A18CC479-BE3E-425A-9388-17381B4D5CDF}" destId="{FE7E5951-8212-409E-8405-4FE097FF2613}" srcOrd="3" destOrd="0" presId="urn:microsoft.com/office/officeart/2018/2/layout/IconVerticalSolidList"/>
    <dgm:cxn modelId="{4CDF21C3-08FD-4C0B-83E1-793D8DD9B4F2}" type="presParOf" srcId="{87516B54-E16E-4B74-8195-91A3CBAEA0D0}" destId="{405DC056-BE77-42E8-97F5-517A2313C577}" srcOrd="7" destOrd="0" presId="urn:microsoft.com/office/officeart/2018/2/layout/IconVerticalSolidList"/>
    <dgm:cxn modelId="{C2E9F125-F8EB-4A18-A114-36297887B88D}" type="presParOf" srcId="{87516B54-E16E-4B74-8195-91A3CBAEA0D0}" destId="{B1A1310B-BCEC-465F-A6D1-32BB360928B0}" srcOrd="8" destOrd="0" presId="urn:microsoft.com/office/officeart/2018/2/layout/IconVerticalSolidList"/>
    <dgm:cxn modelId="{F8B56EC9-495C-4BD6-8047-A56780842D76}" type="presParOf" srcId="{B1A1310B-BCEC-465F-A6D1-32BB360928B0}" destId="{54806F65-EA8B-4528-B6DE-3B7BD624E4DA}" srcOrd="0" destOrd="0" presId="urn:microsoft.com/office/officeart/2018/2/layout/IconVerticalSolidList"/>
    <dgm:cxn modelId="{52C6BECE-B2F4-4576-9201-D027F5274750}" type="presParOf" srcId="{B1A1310B-BCEC-465F-A6D1-32BB360928B0}" destId="{3F3D0CD8-7B3C-4BA8-B6A4-0D400029AD5F}" srcOrd="1" destOrd="0" presId="urn:microsoft.com/office/officeart/2018/2/layout/IconVerticalSolidList"/>
    <dgm:cxn modelId="{C018B6E6-27C1-4593-A3E6-19CCB6CBA84A}" type="presParOf" srcId="{B1A1310B-BCEC-465F-A6D1-32BB360928B0}" destId="{57B60F30-FFD1-4767-A6E4-C6BBCBB7AF9E}" srcOrd="2" destOrd="0" presId="urn:microsoft.com/office/officeart/2018/2/layout/IconVerticalSolidList"/>
    <dgm:cxn modelId="{DF5F0942-B7F0-480A-A8E0-F18D759BA180}" type="presParOf" srcId="{B1A1310B-BCEC-465F-A6D1-32BB360928B0}" destId="{56DC68FA-CD3B-4548-9CF3-91C918D870F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21A512E-427A-49F0-9896-96E0660DEA0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8A23A70-1991-410C-B997-860FA0C5AD9B}">
      <dgm:prSet custT="1"/>
      <dgm:spPr/>
      <dgm:t>
        <a:bodyPr/>
        <a:lstStyle/>
        <a:p>
          <a:pPr>
            <a:lnSpc>
              <a:spcPct val="100000"/>
            </a:lnSpc>
          </a:pPr>
          <a:r>
            <a:rPr lang="en-US" sz="4000" dirty="0"/>
            <a:t>Electrical quantities</a:t>
          </a:r>
        </a:p>
      </dgm:t>
    </dgm:pt>
    <dgm:pt modelId="{98BA9FE7-45CD-4FA6-BD4F-8766FAF2C62D}" type="parTrans" cxnId="{5AB45EF3-ABB2-4BA8-BEF1-A350AED8D706}">
      <dgm:prSet/>
      <dgm:spPr/>
      <dgm:t>
        <a:bodyPr/>
        <a:lstStyle/>
        <a:p>
          <a:endParaRPr lang="en-US"/>
        </a:p>
      </dgm:t>
    </dgm:pt>
    <dgm:pt modelId="{1EDA4292-45F4-410F-8890-536BFA607440}" type="sibTrans" cxnId="{5AB45EF3-ABB2-4BA8-BEF1-A350AED8D706}">
      <dgm:prSet/>
      <dgm:spPr/>
      <dgm:t>
        <a:bodyPr/>
        <a:lstStyle/>
        <a:p>
          <a:endParaRPr lang="en-US"/>
        </a:p>
      </dgm:t>
    </dgm:pt>
    <dgm:pt modelId="{040E7608-98A3-46F0-93DB-87177A177F8E}">
      <dgm:prSet custT="1"/>
      <dgm:spPr/>
      <dgm:t>
        <a:bodyPr/>
        <a:lstStyle/>
        <a:p>
          <a:pPr>
            <a:lnSpc>
              <a:spcPct val="100000"/>
            </a:lnSpc>
          </a:pPr>
          <a:r>
            <a:rPr lang="en-US" sz="4000" dirty="0"/>
            <a:t>Design</a:t>
          </a:r>
        </a:p>
      </dgm:t>
    </dgm:pt>
    <dgm:pt modelId="{9FCDDD0E-AD6D-4B26-BF76-24529FF8CE2B}" type="parTrans" cxnId="{EEC069DD-E3D3-438C-BE41-E93D78B5EA61}">
      <dgm:prSet/>
      <dgm:spPr/>
      <dgm:t>
        <a:bodyPr/>
        <a:lstStyle/>
        <a:p>
          <a:endParaRPr lang="en-US"/>
        </a:p>
      </dgm:t>
    </dgm:pt>
    <dgm:pt modelId="{7EBAF25F-7904-45E4-AAD8-B310E77966FC}" type="sibTrans" cxnId="{EEC069DD-E3D3-438C-BE41-E93D78B5EA61}">
      <dgm:prSet/>
      <dgm:spPr/>
      <dgm:t>
        <a:bodyPr/>
        <a:lstStyle/>
        <a:p>
          <a:endParaRPr lang="en-US"/>
        </a:p>
      </dgm:t>
    </dgm:pt>
    <dgm:pt modelId="{4DB7373B-8049-4D46-99F8-6B5EFF98E2B5}">
      <dgm:prSet custT="1"/>
      <dgm:spPr/>
      <dgm:t>
        <a:bodyPr/>
        <a:lstStyle/>
        <a:p>
          <a:pPr>
            <a:lnSpc>
              <a:spcPct val="100000"/>
            </a:lnSpc>
          </a:pPr>
          <a:r>
            <a:rPr lang="en-US" sz="4000" dirty="0"/>
            <a:t>Measurement</a:t>
          </a:r>
        </a:p>
      </dgm:t>
    </dgm:pt>
    <dgm:pt modelId="{6FA80B88-E913-4E3A-8A32-78ABE3564B09}" type="parTrans" cxnId="{7FA7D56D-2721-4239-BCB0-CD4147296A09}">
      <dgm:prSet/>
      <dgm:spPr/>
      <dgm:t>
        <a:bodyPr/>
        <a:lstStyle/>
        <a:p>
          <a:endParaRPr lang="en-US"/>
        </a:p>
      </dgm:t>
    </dgm:pt>
    <dgm:pt modelId="{EF37762C-5BA9-4D2C-8C1A-0E7084DAA06E}" type="sibTrans" cxnId="{7FA7D56D-2721-4239-BCB0-CD4147296A09}">
      <dgm:prSet/>
      <dgm:spPr/>
      <dgm:t>
        <a:bodyPr/>
        <a:lstStyle/>
        <a:p>
          <a:endParaRPr lang="en-US"/>
        </a:p>
      </dgm:t>
    </dgm:pt>
    <dgm:pt modelId="{369C4C58-F7EC-45E3-958E-1151F86D6D6D}">
      <dgm:prSet custT="1"/>
      <dgm:spPr/>
      <dgm:t>
        <a:bodyPr/>
        <a:lstStyle/>
        <a:p>
          <a:pPr>
            <a:lnSpc>
              <a:spcPct val="100000"/>
            </a:lnSpc>
          </a:pPr>
          <a:r>
            <a:rPr lang="en-US" sz="4000" dirty="0"/>
            <a:t>Optimization</a:t>
          </a:r>
        </a:p>
      </dgm:t>
    </dgm:pt>
    <dgm:pt modelId="{9662336A-D7F9-40DD-A062-B0593487CE7E}" type="parTrans" cxnId="{0398A79F-8753-4E57-99EC-29B5DBBEC9D1}">
      <dgm:prSet/>
      <dgm:spPr/>
      <dgm:t>
        <a:bodyPr/>
        <a:lstStyle/>
        <a:p>
          <a:endParaRPr lang="en-US"/>
        </a:p>
      </dgm:t>
    </dgm:pt>
    <dgm:pt modelId="{CFA9C3ED-C0BA-4877-9D8C-A8C3A03FCEAB}" type="sibTrans" cxnId="{0398A79F-8753-4E57-99EC-29B5DBBEC9D1}">
      <dgm:prSet/>
      <dgm:spPr/>
      <dgm:t>
        <a:bodyPr/>
        <a:lstStyle/>
        <a:p>
          <a:endParaRPr lang="en-US"/>
        </a:p>
      </dgm:t>
    </dgm:pt>
    <dgm:pt modelId="{972C8EF6-52D2-4A4D-A225-08A1BD2E843F}">
      <dgm:prSet custT="1"/>
      <dgm:spPr/>
      <dgm:t>
        <a:bodyPr/>
        <a:lstStyle/>
        <a:p>
          <a:pPr>
            <a:lnSpc>
              <a:spcPct val="100000"/>
            </a:lnSpc>
          </a:pPr>
          <a:r>
            <a:rPr lang="en-US" sz="4000" dirty="0"/>
            <a:t>Conclusion</a:t>
          </a:r>
        </a:p>
      </dgm:t>
    </dgm:pt>
    <dgm:pt modelId="{676A5B8E-6D19-4F47-B796-418E5A3FE3DA}" type="parTrans" cxnId="{EAA1258E-3BAC-4884-A8DB-5711CAD3BA2E}">
      <dgm:prSet/>
      <dgm:spPr/>
      <dgm:t>
        <a:bodyPr/>
        <a:lstStyle/>
        <a:p>
          <a:endParaRPr lang="en-US"/>
        </a:p>
      </dgm:t>
    </dgm:pt>
    <dgm:pt modelId="{47F7C061-6EA6-485E-AB97-0BCE0DF48471}" type="sibTrans" cxnId="{EAA1258E-3BAC-4884-A8DB-5711CAD3BA2E}">
      <dgm:prSet/>
      <dgm:spPr/>
      <dgm:t>
        <a:bodyPr/>
        <a:lstStyle/>
        <a:p>
          <a:endParaRPr lang="en-US"/>
        </a:p>
      </dgm:t>
    </dgm:pt>
    <dgm:pt modelId="{87516B54-E16E-4B74-8195-91A3CBAEA0D0}" type="pres">
      <dgm:prSet presAssocID="{D21A512E-427A-49F0-9896-96E0660DEA04}" presName="root" presStyleCnt="0">
        <dgm:presLayoutVars>
          <dgm:dir/>
          <dgm:resizeHandles val="exact"/>
        </dgm:presLayoutVars>
      </dgm:prSet>
      <dgm:spPr/>
    </dgm:pt>
    <dgm:pt modelId="{E2493DAC-9498-41A9-9B8D-8C57A1C96B62}" type="pres">
      <dgm:prSet presAssocID="{28A23A70-1991-410C-B997-860FA0C5AD9B}" presName="compNode" presStyleCnt="0"/>
      <dgm:spPr/>
    </dgm:pt>
    <dgm:pt modelId="{23F25074-E368-417A-B08A-B5D071E2BED6}" type="pres">
      <dgm:prSet presAssocID="{28A23A70-1991-410C-B997-860FA0C5AD9B}" presName="bgRect" presStyleLbl="bgShp" presStyleIdx="0" presStyleCnt="5"/>
      <dgm:spPr>
        <a:ln w="38100">
          <a:solidFill>
            <a:schemeClr val="bg1">
              <a:lumMod val="85000"/>
            </a:schemeClr>
          </a:solidFill>
        </a:ln>
      </dgm:spPr>
    </dgm:pt>
    <dgm:pt modelId="{2EA0892D-52A6-4173-B4E3-F469E5E50621}" type="pres">
      <dgm:prSet presAssocID="{28A23A70-1991-410C-B997-860FA0C5AD9B}" presName="iconRect" presStyleLbl="node1" presStyleIdx="0" presStyleCnt="5"/>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gh Voltage"/>
        </a:ext>
      </dgm:extLst>
    </dgm:pt>
    <dgm:pt modelId="{484328F5-82DF-4585-8ECC-09602EC166CB}" type="pres">
      <dgm:prSet presAssocID="{28A23A70-1991-410C-B997-860FA0C5AD9B}" presName="spaceRect" presStyleCnt="0"/>
      <dgm:spPr/>
    </dgm:pt>
    <dgm:pt modelId="{460DE932-3876-4397-AB4C-4F500E41C5B4}" type="pres">
      <dgm:prSet presAssocID="{28A23A70-1991-410C-B997-860FA0C5AD9B}" presName="parTx" presStyleLbl="revTx" presStyleIdx="0" presStyleCnt="5">
        <dgm:presLayoutVars>
          <dgm:chMax val="0"/>
          <dgm:chPref val="0"/>
        </dgm:presLayoutVars>
      </dgm:prSet>
      <dgm:spPr/>
    </dgm:pt>
    <dgm:pt modelId="{63DE045F-76F6-4150-B04B-1B0576385BE8}" type="pres">
      <dgm:prSet presAssocID="{1EDA4292-45F4-410F-8890-536BFA607440}" presName="sibTrans" presStyleCnt="0"/>
      <dgm:spPr/>
    </dgm:pt>
    <dgm:pt modelId="{0D8C594E-57FB-4E97-8B10-3CA5BF6030D4}" type="pres">
      <dgm:prSet presAssocID="{040E7608-98A3-46F0-93DB-87177A177F8E}" presName="compNode" presStyleCnt="0"/>
      <dgm:spPr/>
    </dgm:pt>
    <dgm:pt modelId="{1F372252-C3BB-4DC3-B12F-E40D26AEFDE3}" type="pres">
      <dgm:prSet presAssocID="{040E7608-98A3-46F0-93DB-87177A177F8E}" presName="bgRect" presStyleLbl="bgShp" presStyleIdx="1" presStyleCnt="5"/>
      <dgm:spPr>
        <a:ln w="38100">
          <a:solidFill>
            <a:schemeClr val="bg1">
              <a:lumMod val="85000"/>
            </a:schemeClr>
          </a:solidFill>
        </a:ln>
      </dgm:spPr>
    </dgm:pt>
    <dgm:pt modelId="{703A38D2-E200-480D-AE7B-3C4CCFFE3B7F}" type="pres">
      <dgm:prSet presAssocID="{040E7608-98A3-46F0-93DB-87177A177F8E}" presName="iconRect" presStyleLbl="node1" presStyleIdx="1" presStyleCnt="5"/>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lette"/>
        </a:ext>
      </dgm:extLst>
    </dgm:pt>
    <dgm:pt modelId="{33345A66-783C-49C3-ACE5-657D82447A98}" type="pres">
      <dgm:prSet presAssocID="{040E7608-98A3-46F0-93DB-87177A177F8E}" presName="spaceRect" presStyleCnt="0"/>
      <dgm:spPr/>
    </dgm:pt>
    <dgm:pt modelId="{4D23E005-9CE6-4BF5-A536-33D2EB33C0CB}" type="pres">
      <dgm:prSet presAssocID="{040E7608-98A3-46F0-93DB-87177A177F8E}" presName="parTx" presStyleLbl="revTx" presStyleIdx="1" presStyleCnt="5">
        <dgm:presLayoutVars>
          <dgm:chMax val="0"/>
          <dgm:chPref val="0"/>
        </dgm:presLayoutVars>
      </dgm:prSet>
      <dgm:spPr/>
    </dgm:pt>
    <dgm:pt modelId="{CF4EF604-9E45-4A97-B226-A862D930F8B0}" type="pres">
      <dgm:prSet presAssocID="{7EBAF25F-7904-45E4-AAD8-B310E77966FC}" presName="sibTrans" presStyleCnt="0"/>
      <dgm:spPr/>
    </dgm:pt>
    <dgm:pt modelId="{A0C8FB94-7281-4F86-A3F9-669AA8AB7CC5}" type="pres">
      <dgm:prSet presAssocID="{4DB7373B-8049-4D46-99F8-6B5EFF98E2B5}" presName="compNode" presStyleCnt="0"/>
      <dgm:spPr/>
    </dgm:pt>
    <dgm:pt modelId="{0D4CE86C-03AE-4040-A893-37E78D590A20}" type="pres">
      <dgm:prSet presAssocID="{4DB7373B-8049-4D46-99F8-6B5EFF98E2B5}" presName="bgRect" presStyleLbl="bgShp" presStyleIdx="2" presStyleCnt="5"/>
      <dgm:spPr>
        <a:ln w="38100">
          <a:solidFill>
            <a:schemeClr val="bg1">
              <a:lumMod val="85000"/>
            </a:schemeClr>
          </a:solidFill>
        </a:ln>
      </dgm:spPr>
    </dgm:pt>
    <dgm:pt modelId="{86E146C8-EF73-4745-BDB7-122DE9D111AE}" type="pres">
      <dgm:prSet presAssocID="{4DB7373B-8049-4D46-99F8-6B5EFF98E2B5}" presName="iconRect" presStyleLbl="node1" presStyleIdx="2" presStyleCnt="5"/>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uler"/>
        </a:ext>
      </dgm:extLst>
    </dgm:pt>
    <dgm:pt modelId="{1975B993-B354-4EAB-8AF3-FE5BF36D61C7}" type="pres">
      <dgm:prSet presAssocID="{4DB7373B-8049-4D46-99F8-6B5EFF98E2B5}" presName="spaceRect" presStyleCnt="0"/>
      <dgm:spPr/>
    </dgm:pt>
    <dgm:pt modelId="{90A3308B-C180-4037-9C11-586FED4C3563}" type="pres">
      <dgm:prSet presAssocID="{4DB7373B-8049-4D46-99F8-6B5EFF98E2B5}" presName="parTx" presStyleLbl="revTx" presStyleIdx="2" presStyleCnt="5">
        <dgm:presLayoutVars>
          <dgm:chMax val="0"/>
          <dgm:chPref val="0"/>
        </dgm:presLayoutVars>
      </dgm:prSet>
      <dgm:spPr/>
    </dgm:pt>
    <dgm:pt modelId="{77928761-74E1-410E-AF90-10F4A621E3E4}" type="pres">
      <dgm:prSet presAssocID="{EF37762C-5BA9-4D2C-8C1A-0E7084DAA06E}" presName="sibTrans" presStyleCnt="0"/>
      <dgm:spPr/>
    </dgm:pt>
    <dgm:pt modelId="{A18CC479-BE3E-425A-9388-17381B4D5CDF}" type="pres">
      <dgm:prSet presAssocID="{369C4C58-F7EC-45E3-958E-1151F86D6D6D}" presName="compNode" presStyleCnt="0"/>
      <dgm:spPr/>
    </dgm:pt>
    <dgm:pt modelId="{270BF608-BB3F-4D72-AED6-9A62AA3039AC}" type="pres">
      <dgm:prSet presAssocID="{369C4C58-F7EC-45E3-958E-1151F86D6D6D}" presName="bgRect" presStyleLbl="bgShp" presStyleIdx="3" presStyleCnt="5"/>
      <dgm:spPr>
        <a:solidFill>
          <a:schemeClr val="accent4">
            <a:lumMod val="40000"/>
            <a:lumOff val="60000"/>
          </a:schemeClr>
        </a:solidFill>
        <a:ln w="38100">
          <a:solidFill>
            <a:schemeClr val="accent4">
              <a:lumMod val="75000"/>
            </a:schemeClr>
          </a:solidFill>
        </a:ln>
      </dgm:spPr>
    </dgm:pt>
    <dgm:pt modelId="{50FD8BD2-3538-40BF-87D9-C0C22EDCAEAA}" type="pres">
      <dgm:prSet presAssocID="{369C4C58-F7EC-45E3-958E-1151F86D6D6D}" presName="iconRect" presStyleLbl="node1" presStyleIdx="3" presStyleCnt="5"/>
      <dgm:spPr>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ears"/>
        </a:ext>
      </dgm:extLst>
    </dgm:pt>
    <dgm:pt modelId="{04ADF355-214C-4DF5-A176-D9D55A47076D}" type="pres">
      <dgm:prSet presAssocID="{369C4C58-F7EC-45E3-958E-1151F86D6D6D}" presName="spaceRect" presStyleCnt="0"/>
      <dgm:spPr/>
    </dgm:pt>
    <dgm:pt modelId="{FE7E5951-8212-409E-8405-4FE097FF2613}" type="pres">
      <dgm:prSet presAssocID="{369C4C58-F7EC-45E3-958E-1151F86D6D6D}" presName="parTx" presStyleLbl="revTx" presStyleIdx="3" presStyleCnt="5">
        <dgm:presLayoutVars>
          <dgm:chMax val="0"/>
          <dgm:chPref val="0"/>
        </dgm:presLayoutVars>
      </dgm:prSet>
      <dgm:spPr/>
    </dgm:pt>
    <dgm:pt modelId="{405DC056-BE77-42E8-97F5-517A2313C577}" type="pres">
      <dgm:prSet presAssocID="{CFA9C3ED-C0BA-4877-9D8C-A8C3A03FCEAB}" presName="sibTrans" presStyleCnt="0"/>
      <dgm:spPr/>
    </dgm:pt>
    <dgm:pt modelId="{B1A1310B-BCEC-465F-A6D1-32BB360928B0}" type="pres">
      <dgm:prSet presAssocID="{972C8EF6-52D2-4A4D-A225-08A1BD2E843F}" presName="compNode" presStyleCnt="0"/>
      <dgm:spPr/>
    </dgm:pt>
    <dgm:pt modelId="{54806F65-EA8B-4528-B6DE-3B7BD624E4DA}" type="pres">
      <dgm:prSet presAssocID="{972C8EF6-52D2-4A4D-A225-08A1BD2E843F}" presName="bgRect" presStyleLbl="bgShp" presStyleIdx="4" presStyleCnt="5"/>
      <dgm:spPr>
        <a:ln w="38100">
          <a:solidFill>
            <a:schemeClr val="bg1">
              <a:lumMod val="85000"/>
            </a:schemeClr>
          </a:solidFill>
        </a:ln>
      </dgm:spPr>
    </dgm:pt>
    <dgm:pt modelId="{3F3D0CD8-7B3C-4BA8-B6A4-0D400029AD5F}" type="pres">
      <dgm:prSet presAssocID="{972C8EF6-52D2-4A4D-A225-08A1BD2E843F}" presName="iconRect" presStyleLbl="node1" presStyleIdx="4" presStyleCnt="5"/>
      <dgm:spPr>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57B60F30-FFD1-4767-A6E4-C6BBCBB7AF9E}" type="pres">
      <dgm:prSet presAssocID="{972C8EF6-52D2-4A4D-A225-08A1BD2E843F}" presName="spaceRect" presStyleCnt="0"/>
      <dgm:spPr/>
    </dgm:pt>
    <dgm:pt modelId="{56DC68FA-CD3B-4548-9CF3-91C918D870F3}" type="pres">
      <dgm:prSet presAssocID="{972C8EF6-52D2-4A4D-A225-08A1BD2E843F}" presName="parTx" presStyleLbl="revTx" presStyleIdx="4" presStyleCnt="5">
        <dgm:presLayoutVars>
          <dgm:chMax val="0"/>
          <dgm:chPref val="0"/>
        </dgm:presLayoutVars>
      </dgm:prSet>
      <dgm:spPr/>
    </dgm:pt>
  </dgm:ptLst>
  <dgm:cxnLst>
    <dgm:cxn modelId="{DBA5F708-0524-4E3D-922F-2B4253721213}" type="presOf" srcId="{972C8EF6-52D2-4A4D-A225-08A1BD2E843F}" destId="{56DC68FA-CD3B-4548-9CF3-91C918D870F3}" srcOrd="0" destOrd="0" presId="urn:microsoft.com/office/officeart/2018/2/layout/IconVerticalSolidList"/>
    <dgm:cxn modelId="{CB50DD44-5948-4E94-8367-FC4D1B040042}" type="presOf" srcId="{040E7608-98A3-46F0-93DB-87177A177F8E}" destId="{4D23E005-9CE6-4BF5-A536-33D2EB33C0CB}" srcOrd="0" destOrd="0" presId="urn:microsoft.com/office/officeart/2018/2/layout/IconVerticalSolidList"/>
    <dgm:cxn modelId="{7FA7D56D-2721-4239-BCB0-CD4147296A09}" srcId="{D21A512E-427A-49F0-9896-96E0660DEA04}" destId="{4DB7373B-8049-4D46-99F8-6B5EFF98E2B5}" srcOrd="2" destOrd="0" parTransId="{6FA80B88-E913-4E3A-8A32-78ABE3564B09}" sibTransId="{EF37762C-5BA9-4D2C-8C1A-0E7084DAA06E}"/>
    <dgm:cxn modelId="{951BDB85-5745-444B-A409-A4F2EDB71FEA}" type="presOf" srcId="{4DB7373B-8049-4D46-99F8-6B5EFF98E2B5}" destId="{90A3308B-C180-4037-9C11-586FED4C3563}" srcOrd="0" destOrd="0" presId="urn:microsoft.com/office/officeart/2018/2/layout/IconVerticalSolidList"/>
    <dgm:cxn modelId="{EAA1258E-3BAC-4884-A8DB-5711CAD3BA2E}" srcId="{D21A512E-427A-49F0-9896-96E0660DEA04}" destId="{972C8EF6-52D2-4A4D-A225-08A1BD2E843F}" srcOrd="4" destOrd="0" parTransId="{676A5B8E-6D19-4F47-B796-418E5A3FE3DA}" sibTransId="{47F7C061-6EA6-485E-AB97-0BCE0DF48471}"/>
    <dgm:cxn modelId="{0398A79F-8753-4E57-99EC-29B5DBBEC9D1}" srcId="{D21A512E-427A-49F0-9896-96E0660DEA04}" destId="{369C4C58-F7EC-45E3-958E-1151F86D6D6D}" srcOrd="3" destOrd="0" parTransId="{9662336A-D7F9-40DD-A062-B0593487CE7E}" sibTransId="{CFA9C3ED-C0BA-4877-9D8C-A8C3A03FCEAB}"/>
    <dgm:cxn modelId="{12C969B2-7E64-4801-B62F-29B110600DE4}" type="presOf" srcId="{D21A512E-427A-49F0-9896-96E0660DEA04}" destId="{87516B54-E16E-4B74-8195-91A3CBAEA0D0}" srcOrd="0" destOrd="0" presId="urn:microsoft.com/office/officeart/2018/2/layout/IconVerticalSolidList"/>
    <dgm:cxn modelId="{28B023CF-2F32-4174-A32C-F7D6C6D9F2FD}" type="presOf" srcId="{28A23A70-1991-410C-B997-860FA0C5AD9B}" destId="{460DE932-3876-4397-AB4C-4F500E41C5B4}" srcOrd="0" destOrd="0" presId="urn:microsoft.com/office/officeart/2018/2/layout/IconVerticalSolidList"/>
    <dgm:cxn modelId="{EEC069DD-E3D3-438C-BE41-E93D78B5EA61}" srcId="{D21A512E-427A-49F0-9896-96E0660DEA04}" destId="{040E7608-98A3-46F0-93DB-87177A177F8E}" srcOrd="1" destOrd="0" parTransId="{9FCDDD0E-AD6D-4B26-BF76-24529FF8CE2B}" sibTransId="{7EBAF25F-7904-45E4-AAD8-B310E77966FC}"/>
    <dgm:cxn modelId="{5AB45EF3-ABB2-4BA8-BEF1-A350AED8D706}" srcId="{D21A512E-427A-49F0-9896-96E0660DEA04}" destId="{28A23A70-1991-410C-B997-860FA0C5AD9B}" srcOrd="0" destOrd="0" parTransId="{98BA9FE7-45CD-4FA6-BD4F-8766FAF2C62D}" sibTransId="{1EDA4292-45F4-410F-8890-536BFA607440}"/>
    <dgm:cxn modelId="{1EAC24F4-A776-4B21-B5CD-F8035E6DD598}" type="presOf" srcId="{369C4C58-F7EC-45E3-958E-1151F86D6D6D}" destId="{FE7E5951-8212-409E-8405-4FE097FF2613}" srcOrd="0" destOrd="0" presId="urn:microsoft.com/office/officeart/2018/2/layout/IconVerticalSolidList"/>
    <dgm:cxn modelId="{D85FF976-8538-48C9-A44F-DB9800D86D8F}" type="presParOf" srcId="{87516B54-E16E-4B74-8195-91A3CBAEA0D0}" destId="{E2493DAC-9498-41A9-9B8D-8C57A1C96B62}" srcOrd="0" destOrd="0" presId="urn:microsoft.com/office/officeart/2018/2/layout/IconVerticalSolidList"/>
    <dgm:cxn modelId="{F4C8911A-4704-4BFB-933E-4B4EFE31E2FF}" type="presParOf" srcId="{E2493DAC-9498-41A9-9B8D-8C57A1C96B62}" destId="{23F25074-E368-417A-B08A-B5D071E2BED6}" srcOrd="0" destOrd="0" presId="urn:microsoft.com/office/officeart/2018/2/layout/IconVerticalSolidList"/>
    <dgm:cxn modelId="{1753C9CB-931C-45E9-8771-5618F5284B80}" type="presParOf" srcId="{E2493DAC-9498-41A9-9B8D-8C57A1C96B62}" destId="{2EA0892D-52A6-4173-B4E3-F469E5E50621}" srcOrd="1" destOrd="0" presId="urn:microsoft.com/office/officeart/2018/2/layout/IconVerticalSolidList"/>
    <dgm:cxn modelId="{8468B43D-CE98-4892-9DD9-E3B60A705814}" type="presParOf" srcId="{E2493DAC-9498-41A9-9B8D-8C57A1C96B62}" destId="{484328F5-82DF-4585-8ECC-09602EC166CB}" srcOrd="2" destOrd="0" presId="urn:microsoft.com/office/officeart/2018/2/layout/IconVerticalSolidList"/>
    <dgm:cxn modelId="{6C4AE19D-67F5-4E7E-8AE6-DB1C0931CE7A}" type="presParOf" srcId="{E2493DAC-9498-41A9-9B8D-8C57A1C96B62}" destId="{460DE932-3876-4397-AB4C-4F500E41C5B4}" srcOrd="3" destOrd="0" presId="urn:microsoft.com/office/officeart/2018/2/layout/IconVerticalSolidList"/>
    <dgm:cxn modelId="{21988DFB-9F9B-4436-8A93-BE33F74022BA}" type="presParOf" srcId="{87516B54-E16E-4B74-8195-91A3CBAEA0D0}" destId="{63DE045F-76F6-4150-B04B-1B0576385BE8}" srcOrd="1" destOrd="0" presId="urn:microsoft.com/office/officeart/2018/2/layout/IconVerticalSolidList"/>
    <dgm:cxn modelId="{89AC44FC-B36B-46BE-A38F-149A39919400}" type="presParOf" srcId="{87516B54-E16E-4B74-8195-91A3CBAEA0D0}" destId="{0D8C594E-57FB-4E97-8B10-3CA5BF6030D4}" srcOrd="2" destOrd="0" presId="urn:microsoft.com/office/officeart/2018/2/layout/IconVerticalSolidList"/>
    <dgm:cxn modelId="{D5C349CF-5525-4FD2-B1FC-DF0E4B729176}" type="presParOf" srcId="{0D8C594E-57FB-4E97-8B10-3CA5BF6030D4}" destId="{1F372252-C3BB-4DC3-B12F-E40D26AEFDE3}" srcOrd="0" destOrd="0" presId="urn:microsoft.com/office/officeart/2018/2/layout/IconVerticalSolidList"/>
    <dgm:cxn modelId="{338B1E23-5A50-4291-B46D-08B2E9EFFF7E}" type="presParOf" srcId="{0D8C594E-57FB-4E97-8B10-3CA5BF6030D4}" destId="{703A38D2-E200-480D-AE7B-3C4CCFFE3B7F}" srcOrd="1" destOrd="0" presId="urn:microsoft.com/office/officeart/2018/2/layout/IconVerticalSolidList"/>
    <dgm:cxn modelId="{9A507238-6F70-4D74-9227-9828E517E452}" type="presParOf" srcId="{0D8C594E-57FB-4E97-8B10-3CA5BF6030D4}" destId="{33345A66-783C-49C3-ACE5-657D82447A98}" srcOrd="2" destOrd="0" presId="urn:microsoft.com/office/officeart/2018/2/layout/IconVerticalSolidList"/>
    <dgm:cxn modelId="{37756A18-21EB-4F64-8286-0E44E4BD85E6}" type="presParOf" srcId="{0D8C594E-57FB-4E97-8B10-3CA5BF6030D4}" destId="{4D23E005-9CE6-4BF5-A536-33D2EB33C0CB}" srcOrd="3" destOrd="0" presId="urn:microsoft.com/office/officeart/2018/2/layout/IconVerticalSolidList"/>
    <dgm:cxn modelId="{ABF0BC94-4A56-49DB-9CCB-1CF799BAB654}" type="presParOf" srcId="{87516B54-E16E-4B74-8195-91A3CBAEA0D0}" destId="{CF4EF604-9E45-4A97-B226-A862D930F8B0}" srcOrd="3" destOrd="0" presId="urn:microsoft.com/office/officeart/2018/2/layout/IconVerticalSolidList"/>
    <dgm:cxn modelId="{2E956E7E-F35C-461C-9A60-A8FD1A9FA379}" type="presParOf" srcId="{87516B54-E16E-4B74-8195-91A3CBAEA0D0}" destId="{A0C8FB94-7281-4F86-A3F9-669AA8AB7CC5}" srcOrd="4" destOrd="0" presId="urn:microsoft.com/office/officeart/2018/2/layout/IconVerticalSolidList"/>
    <dgm:cxn modelId="{2A5CD4BB-EDB5-4306-BAC7-0D7AE846313E}" type="presParOf" srcId="{A0C8FB94-7281-4F86-A3F9-669AA8AB7CC5}" destId="{0D4CE86C-03AE-4040-A893-37E78D590A20}" srcOrd="0" destOrd="0" presId="urn:microsoft.com/office/officeart/2018/2/layout/IconVerticalSolidList"/>
    <dgm:cxn modelId="{703E7FFC-0A1A-4266-A040-387E57637A31}" type="presParOf" srcId="{A0C8FB94-7281-4F86-A3F9-669AA8AB7CC5}" destId="{86E146C8-EF73-4745-BDB7-122DE9D111AE}" srcOrd="1" destOrd="0" presId="urn:microsoft.com/office/officeart/2018/2/layout/IconVerticalSolidList"/>
    <dgm:cxn modelId="{4E16D40A-3C50-4B79-81B6-38B70B719F3F}" type="presParOf" srcId="{A0C8FB94-7281-4F86-A3F9-669AA8AB7CC5}" destId="{1975B993-B354-4EAB-8AF3-FE5BF36D61C7}" srcOrd="2" destOrd="0" presId="urn:microsoft.com/office/officeart/2018/2/layout/IconVerticalSolidList"/>
    <dgm:cxn modelId="{DF577297-012F-474E-88DB-BE05B135A3E7}" type="presParOf" srcId="{A0C8FB94-7281-4F86-A3F9-669AA8AB7CC5}" destId="{90A3308B-C180-4037-9C11-586FED4C3563}" srcOrd="3" destOrd="0" presId="urn:microsoft.com/office/officeart/2018/2/layout/IconVerticalSolidList"/>
    <dgm:cxn modelId="{A000F9FC-F5E4-49CC-84E6-A9F6DA3EFF83}" type="presParOf" srcId="{87516B54-E16E-4B74-8195-91A3CBAEA0D0}" destId="{77928761-74E1-410E-AF90-10F4A621E3E4}" srcOrd="5" destOrd="0" presId="urn:microsoft.com/office/officeart/2018/2/layout/IconVerticalSolidList"/>
    <dgm:cxn modelId="{37F27509-6D1E-45CD-9F66-03262A7FED5F}" type="presParOf" srcId="{87516B54-E16E-4B74-8195-91A3CBAEA0D0}" destId="{A18CC479-BE3E-425A-9388-17381B4D5CDF}" srcOrd="6" destOrd="0" presId="urn:microsoft.com/office/officeart/2018/2/layout/IconVerticalSolidList"/>
    <dgm:cxn modelId="{62B01BD6-A334-49E1-8A9C-17E3F6EDA922}" type="presParOf" srcId="{A18CC479-BE3E-425A-9388-17381B4D5CDF}" destId="{270BF608-BB3F-4D72-AED6-9A62AA3039AC}" srcOrd="0" destOrd="0" presId="urn:microsoft.com/office/officeart/2018/2/layout/IconVerticalSolidList"/>
    <dgm:cxn modelId="{F8B5B255-DB24-49DA-B19F-B73834C73FA0}" type="presParOf" srcId="{A18CC479-BE3E-425A-9388-17381B4D5CDF}" destId="{50FD8BD2-3538-40BF-87D9-C0C22EDCAEAA}" srcOrd="1" destOrd="0" presId="urn:microsoft.com/office/officeart/2018/2/layout/IconVerticalSolidList"/>
    <dgm:cxn modelId="{4AA73E6C-AC6A-4F73-A768-FDD691EC3DC3}" type="presParOf" srcId="{A18CC479-BE3E-425A-9388-17381B4D5CDF}" destId="{04ADF355-214C-4DF5-A176-D9D55A47076D}" srcOrd="2" destOrd="0" presId="urn:microsoft.com/office/officeart/2018/2/layout/IconVerticalSolidList"/>
    <dgm:cxn modelId="{DBD9C896-5AB2-4F63-917F-D851EC4F7D7C}" type="presParOf" srcId="{A18CC479-BE3E-425A-9388-17381B4D5CDF}" destId="{FE7E5951-8212-409E-8405-4FE097FF2613}" srcOrd="3" destOrd="0" presId="urn:microsoft.com/office/officeart/2018/2/layout/IconVerticalSolidList"/>
    <dgm:cxn modelId="{4CDF21C3-08FD-4C0B-83E1-793D8DD9B4F2}" type="presParOf" srcId="{87516B54-E16E-4B74-8195-91A3CBAEA0D0}" destId="{405DC056-BE77-42E8-97F5-517A2313C577}" srcOrd="7" destOrd="0" presId="urn:microsoft.com/office/officeart/2018/2/layout/IconVerticalSolidList"/>
    <dgm:cxn modelId="{C2E9F125-F8EB-4A18-A114-36297887B88D}" type="presParOf" srcId="{87516B54-E16E-4B74-8195-91A3CBAEA0D0}" destId="{B1A1310B-BCEC-465F-A6D1-32BB360928B0}" srcOrd="8" destOrd="0" presId="urn:microsoft.com/office/officeart/2018/2/layout/IconVerticalSolidList"/>
    <dgm:cxn modelId="{F8B56EC9-495C-4BD6-8047-A56780842D76}" type="presParOf" srcId="{B1A1310B-BCEC-465F-A6D1-32BB360928B0}" destId="{54806F65-EA8B-4528-B6DE-3B7BD624E4DA}" srcOrd="0" destOrd="0" presId="urn:microsoft.com/office/officeart/2018/2/layout/IconVerticalSolidList"/>
    <dgm:cxn modelId="{52C6BECE-B2F4-4576-9201-D027F5274750}" type="presParOf" srcId="{B1A1310B-BCEC-465F-A6D1-32BB360928B0}" destId="{3F3D0CD8-7B3C-4BA8-B6A4-0D400029AD5F}" srcOrd="1" destOrd="0" presId="urn:microsoft.com/office/officeart/2018/2/layout/IconVerticalSolidList"/>
    <dgm:cxn modelId="{C018B6E6-27C1-4593-A3E6-19CCB6CBA84A}" type="presParOf" srcId="{B1A1310B-BCEC-465F-A6D1-32BB360928B0}" destId="{57B60F30-FFD1-4767-A6E4-C6BBCBB7AF9E}" srcOrd="2" destOrd="0" presId="urn:microsoft.com/office/officeart/2018/2/layout/IconVerticalSolidList"/>
    <dgm:cxn modelId="{DF5F0942-B7F0-480A-A8E0-F18D759BA180}" type="presParOf" srcId="{B1A1310B-BCEC-465F-A6D1-32BB360928B0}" destId="{56DC68FA-CD3B-4548-9CF3-91C918D870F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21A512E-427A-49F0-9896-96E0660DEA0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8A23A70-1991-410C-B997-860FA0C5AD9B}">
      <dgm:prSet custT="1"/>
      <dgm:spPr/>
      <dgm:t>
        <a:bodyPr/>
        <a:lstStyle/>
        <a:p>
          <a:pPr>
            <a:lnSpc>
              <a:spcPct val="100000"/>
            </a:lnSpc>
          </a:pPr>
          <a:r>
            <a:rPr lang="en-US" sz="4000" dirty="0"/>
            <a:t>Electrical quantities</a:t>
          </a:r>
        </a:p>
      </dgm:t>
    </dgm:pt>
    <dgm:pt modelId="{98BA9FE7-45CD-4FA6-BD4F-8766FAF2C62D}" type="parTrans" cxnId="{5AB45EF3-ABB2-4BA8-BEF1-A350AED8D706}">
      <dgm:prSet/>
      <dgm:spPr/>
      <dgm:t>
        <a:bodyPr/>
        <a:lstStyle/>
        <a:p>
          <a:endParaRPr lang="en-US"/>
        </a:p>
      </dgm:t>
    </dgm:pt>
    <dgm:pt modelId="{1EDA4292-45F4-410F-8890-536BFA607440}" type="sibTrans" cxnId="{5AB45EF3-ABB2-4BA8-BEF1-A350AED8D706}">
      <dgm:prSet/>
      <dgm:spPr/>
      <dgm:t>
        <a:bodyPr/>
        <a:lstStyle/>
        <a:p>
          <a:endParaRPr lang="en-US"/>
        </a:p>
      </dgm:t>
    </dgm:pt>
    <dgm:pt modelId="{040E7608-98A3-46F0-93DB-87177A177F8E}">
      <dgm:prSet custT="1"/>
      <dgm:spPr/>
      <dgm:t>
        <a:bodyPr/>
        <a:lstStyle/>
        <a:p>
          <a:pPr>
            <a:lnSpc>
              <a:spcPct val="100000"/>
            </a:lnSpc>
          </a:pPr>
          <a:r>
            <a:rPr lang="en-US" sz="4000" dirty="0"/>
            <a:t>Design</a:t>
          </a:r>
        </a:p>
      </dgm:t>
    </dgm:pt>
    <dgm:pt modelId="{9FCDDD0E-AD6D-4B26-BF76-24529FF8CE2B}" type="parTrans" cxnId="{EEC069DD-E3D3-438C-BE41-E93D78B5EA61}">
      <dgm:prSet/>
      <dgm:spPr/>
      <dgm:t>
        <a:bodyPr/>
        <a:lstStyle/>
        <a:p>
          <a:endParaRPr lang="en-US"/>
        </a:p>
      </dgm:t>
    </dgm:pt>
    <dgm:pt modelId="{7EBAF25F-7904-45E4-AAD8-B310E77966FC}" type="sibTrans" cxnId="{EEC069DD-E3D3-438C-BE41-E93D78B5EA61}">
      <dgm:prSet/>
      <dgm:spPr/>
      <dgm:t>
        <a:bodyPr/>
        <a:lstStyle/>
        <a:p>
          <a:endParaRPr lang="en-US"/>
        </a:p>
      </dgm:t>
    </dgm:pt>
    <dgm:pt modelId="{4DB7373B-8049-4D46-99F8-6B5EFF98E2B5}">
      <dgm:prSet custT="1"/>
      <dgm:spPr/>
      <dgm:t>
        <a:bodyPr/>
        <a:lstStyle/>
        <a:p>
          <a:pPr>
            <a:lnSpc>
              <a:spcPct val="100000"/>
            </a:lnSpc>
          </a:pPr>
          <a:r>
            <a:rPr lang="en-US" sz="4000" dirty="0"/>
            <a:t>Measurement</a:t>
          </a:r>
        </a:p>
      </dgm:t>
    </dgm:pt>
    <dgm:pt modelId="{6FA80B88-E913-4E3A-8A32-78ABE3564B09}" type="parTrans" cxnId="{7FA7D56D-2721-4239-BCB0-CD4147296A09}">
      <dgm:prSet/>
      <dgm:spPr/>
      <dgm:t>
        <a:bodyPr/>
        <a:lstStyle/>
        <a:p>
          <a:endParaRPr lang="en-US"/>
        </a:p>
      </dgm:t>
    </dgm:pt>
    <dgm:pt modelId="{EF37762C-5BA9-4D2C-8C1A-0E7084DAA06E}" type="sibTrans" cxnId="{7FA7D56D-2721-4239-BCB0-CD4147296A09}">
      <dgm:prSet/>
      <dgm:spPr/>
      <dgm:t>
        <a:bodyPr/>
        <a:lstStyle/>
        <a:p>
          <a:endParaRPr lang="en-US"/>
        </a:p>
      </dgm:t>
    </dgm:pt>
    <dgm:pt modelId="{369C4C58-F7EC-45E3-958E-1151F86D6D6D}">
      <dgm:prSet custT="1"/>
      <dgm:spPr/>
      <dgm:t>
        <a:bodyPr/>
        <a:lstStyle/>
        <a:p>
          <a:pPr>
            <a:lnSpc>
              <a:spcPct val="100000"/>
            </a:lnSpc>
          </a:pPr>
          <a:r>
            <a:rPr lang="en-US" sz="4000" dirty="0"/>
            <a:t>Optimization</a:t>
          </a:r>
        </a:p>
      </dgm:t>
    </dgm:pt>
    <dgm:pt modelId="{9662336A-D7F9-40DD-A062-B0593487CE7E}" type="parTrans" cxnId="{0398A79F-8753-4E57-99EC-29B5DBBEC9D1}">
      <dgm:prSet/>
      <dgm:spPr/>
      <dgm:t>
        <a:bodyPr/>
        <a:lstStyle/>
        <a:p>
          <a:endParaRPr lang="en-US"/>
        </a:p>
      </dgm:t>
    </dgm:pt>
    <dgm:pt modelId="{CFA9C3ED-C0BA-4877-9D8C-A8C3A03FCEAB}" type="sibTrans" cxnId="{0398A79F-8753-4E57-99EC-29B5DBBEC9D1}">
      <dgm:prSet/>
      <dgm:spPr/>
      <dgm:t>
        <a:bodyPr/>
        <a:lstStyle/>
        <a:p>
          <a:endParaRPr lang="en-US"/>
        </a:p>
      </dgm:t>
    </dgm:pt>
    <dgm:pt modelId="{972C8EF6-52D2-4A4D-A225-08A1BD2E843F}">
      <dgm:prSet custT="1"/>
      <dgm:spPr/>
      <dgm:t>
        <a:bodyPr/>
        <a:lstStyle/>
        <a:p>
          <a:pPr>
            <a:lnSpc>
              <a:spcPct val="100000"/>
            </a:lnSpc>
          </a:pPr>
          <a:r>
            <a:rPr lang="en-US" sz="4000" dirty="0"/>
            <a:t>Conclusion</a:t>
          </a:r>
        </a:p>
      </dgm:t>
    </dgm:pt>
    <dgm:pt modelId="{676A5B8E-6D19-4F47-B796-418E5A3FE3DA}" type="parTrans" cxnId="{EAA1258E-3BAC-4884-A8DB-5711CAD3BA2E}">
      <dgm:prSet/>
      <dgm:spPr/>
      <dgm:t>
        <a:bodyPr/>
        <a:lstStyle/>
        <a:p>
          <a:endParaRPr lang="en-US"/>
        </a:p>
      </dgm:t>
    </dgm:pt>
    <dgm:pt modelId="{47F7C061-6EA6-485E-AB97-0BCE0DF48471}" type="sibTrans" cxnId="{EAA1258E-3BAC-4884-A8DB-5711CAD3BA2E}">
      <dgm:prSet/>
      <dgm:spPr/>
      <dgm:t>
        <a:bodyPr/>
        <a:lstStyle/>
        <a:p>
          <a:endParaRPr lang="en-US"/>
        </a:p>
      </dgm:t>
    </dgm:pt>
    <dgm:pt modelId="{87516B54-E16E-4B74-8195-91A3CBAEA0D0}" type="pres">
      <dgm:prSet presAssocID="{D21A512E-427A-49F0-9896-96E0660DEA04}" presName="root" presStyleCnt="0">
        <dgm:presLayoutVars>
          <dgm:dir/>
          <dgm:resizeHandles val="exact"/>
        </dgm:presLayoutVars>
      </dgm:prSet>
      <dgm:spPr/>
    </dgm:pt>
    <dgm:pt modelId="{E2493DAC-9498-41A9-9B8D-8C57A1C96B62}" type="pres">
      <dgm:prSet presAssocID="{28A23A70-1991-410C-B997-860FA0C5AD9B}" presName="compNode" presStyleCnt="0"/>
      <dgm:spPr/>
    </dgm:pt>
    <dgm:pt modelId="{23F25074-E368-417A-B08A-B5D071E2BED6}" type="pres">
      <dgm:prSet presAssocID="{28A23A70-1991-410C-B997-860FA0C5AD9B}" presName="bgRect" presStyleLbl="bgShp" presStyleIdx="0" presStyleCnt="5"/>
      <dgm:spPr>
        <a:ln w="38100">
          <a:solidFill>
            <a:schemeClr val="bg1">
              <a:lumMod val="85000"/>
            </a:schemeClr>
          </a:solidFill>
        </a:ln>
      </dgm:spPr>
    </dgm:pt>
    <dgm:pt modelId="{2EA0892D-52A6-4173-B4E3-F469E5E50621}" type="pres">
      <dgm:prSet presAssocID="{28A23A70-1991-410C-B997-860FA0C5AD9B}" presName="iconRect" presStyleLbl="node1" presStyleIdx="0" presStyleCnt="5"/>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gh Voltage"/>
        </a:ext>
      </dgm:extLst>
    </dgm:pt>
    <dgm:pt modelId="{484328F5-82DF-4585-8ECC-09602EC166CB}" type="pres">
      <dgm:prSet presAssocID="{28A23A70-1991-410C-B997-860FA0C5AD9B}" presName="spaceRect" presStyleCnt="0"/>
      <dgm:spPr/>
    </dgm:pt>
    <dgm:pt modelId="{460DE932-3876-4397-AB4C-4F500E41C5B4}" type="pres">
      <dgm:prSet presAssocID="{28A23A70-1991-410C-B997-860FA0C5AD9B}" presName="parTx" presStyleLbl="revTx" presStyleIdx="0" presStyleCnt="5">
        <dgm:presLayoutVars>
          <dgm:chMax val="0"/>
          <dgm:chPref val="0"/>
        </dgm:presLayoutVars>
      </dgm:prSet>
      <dgm:spPr/>
    </dgm:pt>
    <dgm:pt modelId="{63DE045F-76F6-4150-B04B-1B0576385BE8}" type="pres">
      <dgm:prSet presAssocID="{1EDA4292-45F4-410F-8890-536BFA607440}" presName="sibTrans" presStyleCnt="0"/>
      <dgm:spPr/>
    </dgm:pt>
    <dgm:pt modelId="{0D8C594E-57FB-4E97-8B10-3CA5BF6030D4}" type="pres">
      <dgm:prSet presAssocID="{040E7608-98A3-46F0-93DB-87177A177F8E}" presName="compNode" presStyleCnt="0"/>
      <dgm:spPr/>
    </dgm:pt>
    <dgm:pt modelId="{1F372252-C3BB-4DC3-B12F-E40D26AEFDE3}" type="pres">
      <dgm:prSet presAssocID="{040E7608-98A3-46F0-93DB-87177A177F8E}" presName="bgRect" presStyleLbl="bgShp" presStyleIdx="1" presStyleCnt="5"/>
      <dgm:spPr>
        <a:ln w="38100">
          <a:solidFill>
            <a:schemeClr val="bg1">
              <a:lumMod val="85000"/>
            </a:schemeClr>
          </a:solidFill>
        </a:ln>
      </dgm:spPr>
    </dgm:pt>
    <dgm:pt modelId="{703A38D2-E200-480D-AE7B-3C4CCFFE3B7F}" type="pres">
      <dgm:prSet presAssocID="{040E7608-98A3-46F0-93DB-87177A177F8E}" presName="iconRect" presStyleLbl="node1" presStyleIdx="1" presStyleCnt="5"/>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lette"/>
        </a:ext>
      </dgm:extLst>
    </dgm:pt>
    <dgm:pt modelId="{33345A66-783C-49C3-ACE5-657D82447A98}" type="pres">
      <dgm:prSet presAssocID="{040E7608-98A3-46F0-93DB-87177A177F8E}" presName="spaceRect" presStyleCnt="0"/>
      <dgm:spPr/>
    </dgm:pt>
    <dgm:pt modelId="{4D23E005-9CE6-4BF5-A536-33D2EB33C0CB}" type="pres">
      <dgm:prSet presAssocID="{040E7608-98A3-46F0-93DB-87177A177F8E}" presName="parTx" presStyleLbl="revTx" presStyleIdx="1" presStyleCnt="5">
        <dgm:presLayoutVars>
          <dgm:chMax val="0"/>
          <dgm:chPref val="0"/>
        </dgm:presLayoutVars>
      </dgm:prSet>
      <dgm:spPr/>
    </dgm:pt>
    <dgm:pt modelId="{CF4EF604-9E45-4A97-B226-A862D930F8B0}" type="pres">
      <dgm:prSet presAssocID="{7EBAF25F-7904-45E4-AAD8-B310E77966FC}" presName="sibTrans" presStyleCnt="0"/>
      <dgm:spPr/>
    </dgm:pt>
    <dgm:pt modelId="{A0C8FB94-7281-4F86-A3F9-669AA8AB7CC5}" type="pres">
      <dgm:prSet presAssocID="{4DB7373B-8049-4D46-99F8-6B5EFF98E2B5}" presName="compNode" presStyleCnt="0"/>
      <dgm:spPr/>
    </dgm:pt>
    <dgm:pt modelId="{0D4CE86C-03AE-4040-A893-37E78D590A20}" type="pres">
      <dgm:prSet presAssocID="{4DB7373B-8049-4D46-99F8-6B5EFF98E2B5}" presName="bgRect" presStyleLbl="bgShp" presStyleIdx="2" presStyleCnt="5"/>
      <dgm:spPr>
        <a:ln w="38100">
          <a:solidFill>
            <a:schemeClr val="bg1">
              <a:lumMod val="85000"/>
            </a:schemeClr>
          </a:solidFill>
        </a:ln>
      </dgm:spPr>
    </dgm:pt>
    <dgm:pt modelId="{86E146C8-EF73-4745-BDB7-122DE9D111AE}" type="pres">
      <dgm:prSet presAssocID="{4DB7373B-8049-4D46-99F8-6B5EFF98E2B5}" presName="iconRect" presStyleLbl="node1" presStyleIdx="2" presStyleCnt="5"/>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uler"/>
        </a:ext>
      </dgm:extLst>
    </dgm:pt>
    <dgm:pt modelId="{1975B993-B354-4EAB-8AF3-FE5BF36D61C7}" type="pres">
      <dgm:prSet presAssocID="{4DB7373B-8049-4D46-99F8-6B5EFF98E2B5}" presName="spaceRect" presStyleCnt="0"/>
      <dgm:spPr/>
    </dgm:pt>
    <dgm:pt modelId="{90A3308B-C180-4037-9C11-586FED4C3563}" type="pres">
      <dgm:prSet presAssocID="{4DB7373B-8049-4D46-99F8-6B5EFF98E2B5}" presName="parTx" presStyleLbl="revTx" presStyleIdx="2" presStyleCnt="5">
        <dgm:presLayoutVars>
          <dgm:chMax val="0"/>
          <dgm:chPref val="0"/>
        </dgm:presLayoutVars>
      </dgm:prSet>
      <dgm:spPr/>
    </dgm:pt>
    <dgm:pt modelId="{77928761-74E1-410E-AF90-10F4A621E3E4}" type="pres">
      <dgm:prSet presAssocID="{EF37762C-5BA9-4D2C-8C1A-0E7084DAA06E}" presName="sibTrans" presStyleCnt="0"/>
      <dgm:spPr/>
    </dgm:pt>
    <dgm:pt modelId="{A18CC479-BE3E-425A-9388-17381B4D5CDF}" type="pres">
      <dgm:prSet presAssocID="{369C4C58-F7EC-45E3-958E-1151F86D6D6D}" presName="compNode" presStyleCnt="0"/>
      <dgm:spPr/>
    </dgm:pt>
    <dgm:pt modelId="{270BF608-BB3F-4D72-AED6-9A62AA3039AC}" type="pres">
      <dgm:prSet presAssocID="{369C4C58-F7EC-45E3-958E-1151F86D6D6D}" presName="bgRect" presStyleLbl="bgShp" presStyleIdx="3" presStyleCnt="5"/>
      <dgm:spPr>
        <a:ln w="38100">
          <a:solidFill>
            <a:schemeClr val="bg1">
              <a:lumMod val="85000"/>
            </a:schemeClr>
          </a:solidFill>
        </a:ln>
      </dgm:spPr>
    </dgm:pt>
    <dgm:pt modelId="{50FD8BD2-3538-40BF-87D9-C0C22EDCAEAA}" type="pres">
      <dgm:prSet presAssocID="{369C4C58-F7EC-45E3-958E-1151F86D6D6D}" presName="iconRect" presStyleLbl="node1" presStyleIdx="3" presStyleCnt="5"/>
      <dgm:spPr>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ears"/>
        </a:ext>
      </dgm:extLst>
    </dgm:pt>
    <dgm:pt modelId="{04ADF355-214C-4DF5-A176-D9D55A47076D}" type="pres">
      <dgm:prSet presAssocID="{369C4C58-F7EC-45E3-958E-1151F86D6D6D}" presName="spaceRect" presStyleCnt="0"/>
      <dgm:spPr/>
    </dgm:pt>
    <dgm:pt modelId="{FE7E5951-8212-409E-8405-4FE097FF2613}" type="pres">
      <dgm:prSet presAssocID="{369C4C58-F7EC-45E3-958E-1151F86D6D6D}" presName="parTx" presStyleLbl="revTx" presStyleIdx="3" presStyleCnt="5">
        <dgm:presLayoutVars>
          <dgm:chMax val="0"/>
          <dgm:chPref val="0"/>
        </dgm:presLayoutVars>
      </dgm:prSet>
      <dgm:spPr/>
    </dgm:pt>
    <dgm:pt modelId="{405DC056-BE77-42E8-97F5-517A2313C577}" type="pres">
      <dgm:prSet presAssocID="{CFA9C3ED-C0BA-4877-9D8C-A8C3A03FCEAB}" presName="sibTrans" presStyleCnt="0"/>
      <dgm:spPr/>
    </dgm:pt>
    <dgm:pt modelId="{B1A1310B-BCEC-465F-A6D1-32BB360928B0}" type="pres">
      <dgm:prSet presAssocID="{972C8EF6-52D2-4A4D-A225-08A1BD2E843F}" presName="compNode" presStyleCnt="0"/>
      <dgm:spPr/>
    </dgm:pt>
    <dgm:pt modelId="{54806F65-EA8B-4528-B6DE-3B7BD624E4DA}" type="pres">
      <dgm:prSet presAssocID="{972C8EF6-52D2-4A4D-A225-08A1BD2E843F}" presName="bgRect" presStyleLbl="bgShp" presStyleIdx="4" presStyleCnt="5"/>
      <dgm:spPr>
        <a:solidFill>
          <a:schemeClr val="accent4">
            <a:lumMod val="40000"/>
            <a:lumOff val="60000"/>
          </a:schemeClr>
        </a:solidFill>
        <a:ln w="38100">
          <a:solidFill>
            <a:schemeClr val="accent4">
              <a:lumMod val="75000"/>
            </a:schemeClr>
          </a:solidFill>
        </a:ln>
      </dgm:spPr>
    </dgm:pt>
    <dgm:pt modelId="{3F3D0CD8-7B3C-4BA8-B6A4-0D400029AD5F}" type="pres">
      <dgm:prSet presAssocID="{972C8EF6-52D2-4A4D-A225-08A1BD2E843F}" presName="iconRect" presStyleLbl="node1" presStyleIdx="4" presStyleCnt="5"/>
      <dgm:spPr>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57B60F30-FFD1-4767-A6E4-C6BBCBB7AF9E}" type="pres">
      <dgm:prSet presAssocID="{972C8EF6-52D2-4A4D-A225-08A1BD2E843F}" presName="spaceRect" presStyleCnt="0"/>
      <dgm:spPr/>
    </dgm:pt>
    <dgm:pt modelId="{56DC68FA-CD3B-4548-9CF3-91C918D870F3}" type="pres">
      <dgm:prSet presAssocID="{972C8EF6-52D2-4A4D-A225-08A1BD2E843F}" presName="parTx" presStyleLbl="revTx" presStyleIdx="4" presStyleCnt="5">
        <dgm:presLayoutVars>
          <dgm:chMax val="0"/>
          <dgm:chPref val="0"/>
        </dgm:presLayoutVars>
      </dgm:prSet>
      <dgm:spPr/>
    </dgm:pt>
  </dgm:ptLst>
  <dgm:cxnLst>
    <dgm:cxn modelId="{DBA5F708-0524-4E3D-922F-2B4253721213}" type="presOf" srcId="{972C8EF6-52D2-4A4D-A225-08A1BD2E843F}" destId="{56DC68FA-CD3B-4548-9CF3-91C918D870F3}" srcOrd="0" destOrd="0" presId="urn:microsoft.com/office/officeart/2018/2/layout/IconVerticalSolidList"/>
    <dgm:cxn modelId="{CB50DD44-5948-4E94-8367-FC4D1B040042}" type="presOf" srcId="{040E7608-98A3-46F0-93DB-87177A177F8E}" destId="{4D23E005-9CE6-4BF5-A536-33D2EB33C0CB}" srcOrd="0" destOrd="0" presId="urn:microsoft.com/office/officeart/2018/2/layout/IconVerticalSolidList"/>
    <dgm:cxn modelId="{7FA7D56D-2721-4239-BCB0-CD4147296A09}" srcId="{D21A512E-427A-49F0-9896-96E0660DEA04}" destId="{4DB7373B-8049-4D46-99F8-6B5EFF98E2B5}" srcOrd="2" destOrd="0" parTransId="{6FA80B88-E913-4E3A-8A32-78ABE3564B09}" sibTransId="{EF37762C-5BA9-4D2C-8C1A-0E7084DAA06E}"/>
    <dgm:cxn modelId="{951BDB85-5745-444B-A409-A4F2EDB71FEA}" type="presOf" srcId="{4DB7373B-8049-4D46-99F8-6B5EFF98E2B5}" destId="{90A3308B-C180-4037-9C11-586FED4C3563}" srcOrd="0" destOrd="0" presId="urn:microsoft.com/office/officeart/2018/2/layout/IconVerticalSolidList"/>
    <dgm:cxn modelId="{EAA1258E-3BAC-4884-A8DB-5711CAD3BA2E}" srcId="{D21A512E-427A-49F0-9896-96E0660DEA04}" destId="{972C8EF6-52D2-4A4D-A225-08A1BD2E843F}" srcOrd="4" destOrd="0" parTransId="{676A5B8E-6D19-4F47-B796-418E5A3FE3DA}" sibTransId="{47F7C061-6EA6-485E-AB97-0BCE0DF48471}"/>
    <dgm:cxn modelId="{0398A79F-8753-4E57-99EC-29B5DBBEC9D1}" srcId="{D21A512E-427A-49F0-9896-96E0660DEA04}" destId="{369C4C58-F7EC-45E3-958E-1151F86D6D6D}" srcOrd="3" destOrd="0" parTransId="{9662336A-D7F9-40DD-A062-B0593487CE7E}" sibTransId="{CFA9C3ED-C0BA-4877-9D8C-A8C3A03FCEAB}"/>
    <dgm:cxn modelId="{12C969B2-7E64-4801-B62F-29B110600DE4}" type="presOf" srcId="{D21A512E-427A-49F0-9896-96E0660DEA04}" destId="{87516B54-E16E-4B74-8195-91A3CBAEA0D0}" srcOrd="0" destOrd="0" presId="urn:microsoft.com/office/officeart/2018/2/layout/IconVerticalSolidList"/>
    <dgm:cxn modelId="{28B023CF-2F32-4174-A32C-F7D6C6D9F2FD}" type="presOf" srcId="{28A23A70-1991-410C-B997-860FA0C5AD9B}" destId="{460DE932-3876-4397-AB4C-4F500E41C5B4}" srcOrd="0" destOrd="0" presId="urn:microsoft.com/office/officeart/2018/2/layout/IconVerticalSolidList"/>
    <dgm:cxn modelId="{EEC069DD-E3D3-438C-BE41-E93D78B5EA61}" srcId="{D21A512E-427A-49F0-9896-96E0660DEA04}" destId="{040E7608-98A3-46F0-93DB-87177A177F8E}" srcOrd="1" destOrd="0" parTransId="{9FCDDD0E-AD6D-4B26-BF76-24529FF8CE2B}" sibTransId="{7EBAF25F-7904-45E4-AAD8-B310E77966FC}"/>
    <dgm:cxn modelId="{5AB45EF3-ABB2-4BA8-BEF1-A350AED8D706}" srcId="{D21A512E-427A-49F0-9896-96E0660DEA04}" destId="{28A23A70-1991-410C-B997-860FA0C5AD9B}" srcOrd="0" destOrd="0" parTransId="{98BA9FE7-45CD-4FA6-BD4F-8766FAF2C62D}" sibTransId="{1EDA4292-45F4-410F-8890-536BFA607440}"/>
    <dgm:cxn modelId="{1EAC24F4-A776-4B21-B5CD-F8035E6DD598}" type="presOf" srcId="{369C4C58-F7EC-45E3-958E-1151F86D6D6D}" destId="{FE7E5951-8212-409E-8405-4FE097FF2613}" srcOrd="0" destOrd="0" presId="urn:microsoft.com/office/officeart/2018/2/layout/IconVerticalSolidList"/>
    <dgm:cxn modelId="{D85FF976-8538-48C9-A44F-DB9800D86D8F}" type="presParOf" srcId="{87516B54-E16E-4B74-8195-91A3CBAEA0D0}" destId="{E2493DAC-9498-41A9-9B8D-8C57A1C96B62}" srcOrd="0" destOrd="0" presId="urn:microsoft.com/office/officeart/2018/2/layout/IconVerticalSolidList"/>
    <dgm:cxn modelId="{F4C8911A-4704-4BFB-933E-4B4EFE31E2FF}" type="presParOf" srcId="{E2493DAC-9498-41A9-9B8D-8C57A1C96B62}" destId="{23F25074-E368-417A-B08A-B5D071E2BED6}" srcOrd="0" destOrd="0" presId="urn:microsoft.com/office/officeart/2018/2/layout/IconVerticalSolidList"/>
    <dgm:cxn modelId="{1753C9CB-931C-45E9-8771-5618F5284B80}" type="presParOf" srcId="{E2493DAC-9498-41A9-9B8D-8C57A1C96B62}" destId="{2EA0892D-52A6-4173-B4E3-F469E5E50621}" srcOrd="1" destOrd="0" presId="urn:microsoft.com/office/officeart/2018/2/layout/IconVerticalSolidList"/>
    <dgm:cxn modelId="{8468B43D-CE98-4892-9DD9-E3B60A705814}" type="presParOf" srcId="{E2493DAC-9498-41A9-9B8D-8C57A1C96B62}" destId="{484328F5-82DF-4585-8ECC-09602EC166CB}" srcOrd="2" destOrd="0" presId="urn:microsoft.com/office/officeart/2018/2/layout/IconVerticalSolidList"/>
    <dgm:cxn modelId="{6C4AE19D-67F5-4E7E-8AE6-DB1C0931CE7A}" type="presParOf" srcId="{E2493DAC-9498-41A9-9B8D-8C57A1C96B62}" destId="{460DE932-3876-4397-AB4C-4F500E41C5B4}" srcOrd="3" destOrd="0" presId="urn:microsoft.com/office/officeart/2018/2/layout/IconVerticalSolidList"/>
    <dgm:cxn modelId="{21988DFB-9F9B-4436-8A93-BE33F74022BA}" type="presParOf" srcId="{87516B54-E16E-4B74-8195-91A3CBAEA0D0}" destId="{63DE045F-76F6-4150-B04B-1B0576385BE8}" srcOrd="1" destOrd="0" presId="urn:microsoft.com/office/officeart/2018/2/layout/IconVerticalSolidList"/>
    <dgm:cxn modelId="{89AC44FC-B36B-46BE-A38F-149A39919400}" type="presParOf" srcId="{87516B54-E16E-4B74-8195-91A3CBAEA0D0}" destId="{0D8C594E-57FB-4E97-8B10-3CA5BF6030D4}" srcOrd="2" destOrd="0" presId="urn:microsoft.com/office/officeart/2018/2/layout/IconVerticalSolidList"/>
    <dgm:cxn modelId="{D5C349CF-5525-4FD2-B1FC-DF0E4B729176}" type="presParOf" srcId="{0D8C594E-57FB-4E97-8B10-3CA5BF6030D4}" destId="{1F372252-C3BB-4DC3-B12F-E40D26AEFDE3}" srcOrd="0" destOrd="0" presId="urn:microsoft.com/office/officeart/2018/2/layout/IconVerticalSolidList"/>
    <dgm:cxn modelId="{338B1E23-5A50-4291-B46D-08B2E9EFFF7E}" type="presParOf" srcId="{0D8C594E-57FB-4E97-8B10-3CA5BF6030D4}" destId="{703A38D2-E200-480D-AE7B-3C4CCFFE3B7F}" srcOrd="1" destOrd="0" presId="urn:microsoft.com/office/officeart/2018/2/layout/IconVerticalSolidList"/>
    <dgm:cxn modelId="{9A507238-6F70-4D74-9227-9828E517E452}" type="presParOf" srcId="{0D8C594E-57FB-4E97-8B10-3CA5BF6030D4}" destId="{33345A66-783C-49C3-ACE5-657D82447A98}" srcOrd="2" destOrd="0" presId="urn:microsoft.com/office/officeart/2018/2/layout/IconVerticalSolidList"/>
    <dgm:cxn modelId="{37756A18-21EB-4F64-8286-0E44E4BD85E6}" type="presParOf" srcId="{0D8C594E-57FB-4E97-8B10-3CA5BF6030D4}" destId="{4D23E005-9CE6-4BF5-A536-33D2EB33C0CB}" srcOrd="3" destOrd="0" presId="urn:microsoft.com/office/officeart/2018/2/layout/IconVerticalSolidList"/>
    <dgm:cxn modelId="{ABF0BC94-4A56-49DB-9CCB-1CF799BAB654}" type="presParOf" srcId="{87516B54-E16E-4B74-8195-91A3CBAEA0D0}" destId="{CF4EF604-9E45-4A97-B226-A862D930F8B0}" srcOrd="3" destOrd="0" presId="urn:microsoft.com/office/officeart/2018/2/layout/IconVerticalSolidList"/>
    <dgm:cxn modelId="{2E956E7E-F35C-461C-9A60-A8FD1A9FA379}" type="presParOf" srcId="{87516B54-E16E-4B74-8195-91A3CBAEA0D0}" destId="{A0C8FB94-7281-4F86-A3F9-669AA8AB7CC5}" srcOrd="4" destOrd="0" presId="urn:microsoft.com/office/officeart/2018/2/layout/IconVerticalSolidList"/>
    <dgm:cxn modelId="{2A5CD4BB-EDB5-4306-BAC7-0D7AE846313E}" type="presParOf" srcId="{A0C8FB94-7281-4F86-A3F9-669AA8AB7CC5}" destId="{0D4CE86C-03AE-4040-A893-37E78D590A20}" srcOrd="0" destOrd="0" presId="urn:microsoft.com/office/officeart/2018/2/layout/IconVerticalSolidList"/>
    <dgm:cxn modelId="{703E7FFC-0A1A-4266-A040-387E57637A31}" type="presParOf" srcId="{A0C8FB94-7281-4F86-A3F9-669AA8AB7CC5}" destId="{86E146C8-EF73-4745-BDB7-122DE9D111AE}" srcOrd="1" destOrd="0" presId="urn:microsoft.com/office/officeart/2018/2/layout/IconVerticalSolidList"/>
    <dgm:cxn modelId="{4E16D40A-3C50-4B79-81B6-38B70B719F3F}" type="presParOf" srcId="{A0C8FB94-7281-4F86-A3F9-669AA8AB7CC5}" destId="{1975B993-B354-4EAB-8AF3-FE5BF36D61C7}" srcOrd="2" destOrd="0" presId="urn:microsoft.com/office/officeart/2018/2/layout/IconVerticalSolidList"/>
    <dgm:cxn modelId="{DF577297-012F-474E-88DB-BE05B135A3E7}" type="presParOf" srcId="{A0C8FB94-7281-4F86-A3F9-669AA8AB7CC5}" destId="{90A3308B-C180-4037-9C11-586FED4C3563}" srcOrd="3" destOrd="0" presId="urn:microsoft.com/office/officeart/2018/2/layout/IconVerticalSolidList"/>
    <dgm:cxn modelId="{A000F9FC-F5E4-49CC-84E6-A9F6DA3EFF83}" type="presParOf" srcId="{87516B54-E16E-4B74-8195-91A3CBAEA0D0}" destId="{77928761-74E1-410E-AF90-10F4A621E3E4}" srcOrd="5" destOrd="0" presId="urn:microsoft.com/office/officeart/2018/2/layout/IconVerticalSolidList"/>
    <dgm:cxn modelId="{37F27509-6D1E-45CD-9F66-03262A7FED5F}" type="presParOf" srcId="{87516B54-E16E-4B74-8195-91A3CBAEA0D0}" destId="{A18CC479-BE3E-425A-9388-17381B4D5CDF}" srcOrd="6" destOrd="0" presId="urn:microsoft.com/office/officeart/2018/2/layout/IconVerticalSolidList"/>
    <dgm:cxn modelId="{62B01BD6-A334-49E1-8A9C-17E3F6EDA922}" type="presParOf" srcId="{A18CC479-BE3E-425A-9388-17381B4D5CDF}" destId="{270BF608-BB3F-4D72-AED6-9A62AA3039AC}" srcOrd="0" destOrd="0" presId="urn:microsoft.com/office/officeart/2018/2/layout/IconVerticalSolidList"/>
    <dgm:cxn modelId="{F8B5B255-DB24-49DA-B19F-B73834C73FA0}" type="presParOf" srcId="{A18CC479-BE3E-425A-9388-17381B4D5CDF}" destId="{50FD8BD2-3538-40BF-87D9-C0C22EDCAEAA}" srcOrd="1" destOrd="0" presId="urn:microsoft.com/office/officeart/2018/2/layout/IconVerticalSolidList"/>
    <dgm:cxn modelId="{4AA73E6C-AC6A-4F73-A768-FDD691EC3DC3}" type="presParOf" srcId="{A18CC479-BE3E-425A-9388-17381B4D5CDF}" destId="{04ADF355-214C-4DF5-A176-D9D55A47076D}" srcOrd="2" destOrd="0" presId="urn:microsoft.com/office/officeart/2018/2/layout/IconVerticalSolidList"/>
    <dgm:cxn modelId="{DBD9C896-5AB2-4F63-917F-D851EC4F7D7C}" type="presParOf" srcId="{A18CC479-BE3E-425A-9388-17381B4D5CDF}" destId="{FE7E5951-8212-409E-8405-4FE097FF2613}" srcOrd="3" destOrd="0" presId="urn:microsoft.com/office/officeart/2018/2/layout/IconVerticalSolidList"/>
    <dgm:cxn modelId="{4CDF21C3-08FD-4C0B-83E1-793D8DD9B4F2}" type="presParOf" srcId="{87516B54-E16E-4B74-8195-91A3CBAEA0D0}" destId="{405DC056-BE77-42E8-97F5-517A2313C577}" srcOrd="7" destOrd="0" presId="urn:microsoft.com/office/officeart/2018/2/layout/IconVerticalSolidList"/>
    <dgm:cxn modelId="{C2E9F125-F8EB-4A18-A114-36297887B88D}" type="presParOf" srcId="{87516B54-E16E-4B74-8195-91A3CBAEA0D0}" destId="{B1A1310B-BCEC-465F-A6D1-32BB360928B0}" srcOrd="8" destOrd="0" presId="urn:microsoft.com/office/officeart/2018/2/layout/IconVerticalSolidList"/>
    <dgm:cxn modelId="{F8B56EC9-495C-4BD6-8047-A56780842D76}" type="presParOf" srcId="{B1A1310B-BCEC-465F-A6D1-32BB360928B0}" destId="{54806F65-EA8B-4528-B6DE-3B7BD624E4DA}" srcOrd="0" destOrd="0" presId="urn:microsoft.com/office/officeart/2018/2/layout/IconVerticalSolidList"/>
    <dgm:cxn modelId="{52C6BECE-B2F4-4576-9201-D027F5274750}" type="presParOf" srcId="{B1A1310B-BCEC-465F-A6D1-32BB360928B0}" destId="{3F3D0CD8-7B3C-4BA8-B6A4-0D400029AD5F}" srcOrd="1" destOrd="0" presId="urn:microsoft.com/office/officeart/2018/2/layout/IconVerticalSolidList"/>
    <dgm:cxn modelId="{C018B6E6-27C1-4593-A3E6-19CCB6CBA84A}" type="presParOf" srcId="{B1A1310B-BCEC-465F-A6D1-32BB360928B0}" destId="{57B60F30-FFD1-4767-A6E4-C6BBCBB7AF9E}" srcOrd="2" destOrd="0" presId="urn:microsoft.com/office/officeart/2018/2/layout/IconVerticalSolidList"/>
    <dgm:cxn modelId="{DF5F0942-B7F0-480A-A8E0-F18D759BA180}" type="presParOf" srcId="{B1A1310B-BCEC-465F-A6D1-32BB360928B0}" destId="{56DC68FA-CD3B-4548-9CF3-91C918D870F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25074-E368-417A-B08A-B5D071E2BED6}">
      <dsp:nvSpPr>
        <dsp:cNvPr id="0" name=""/>
        <dsp:cNvSpPr/>
      </dsp:nvSpPr>
      <dsp:spPr>
        <a:xfrm>
          <a:off x="0" y="443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2EA0892D-52A6-4173-B4E3-F469E5E50621}">
      <dsp:nvSpPr>
        <dsp:cNvPr id="0" name=""/>
        <dsp:cNvSpPr/>
      </dsp:nvSpPr>
      <dsp:spPr>
        <a:xfrm>
          <a:off x="286002" y="217168"/>
          <a:ext cx="520005" cy="520005"/>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0DE932-3876-4397-AB4C-4F500E41C5B4}">
      <dsp:nvSpPr>
        <dsp:cNvPr id="0" name=""/>
        <dsp:cNvSpPr/>
      </dsp:nvSpPr>
      <dsp:spPr>
        <a:xfrm>
          <a:off x="1092010" y="443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Electrical quantities</a:t>
          </a:r>
        </a:p>
      </dsp:txBody>
      <dsp:txXfrm>
        <a:off x="1092010" y="4438"/>
        <a:ext cx="5645339" cy="945464"/>
      </dsp:txXfrm>
    </dsp:sp>
    <dsp:sp modelId="{1F372252-C3BB-4DC3-B12F-E40D26AEFDE3}">
      <dsp:nvSpPr>
        <dsp:cNvPr id="0" name=""/>
        <dsp:cNvSpPr/>
      </dsp:nvSpPr>
      <dsp:spPr>
        <a:xfrm>
          <a:off x="0" y="118626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703A38D2-E200-480D-AE7B-3C4CCFFE3B7F}">
      <dsp:nvSpPr>
        <dsp:cNvPr id="0" name=""/>
        <dsp:cNvSpPr/>
      </dsp:nvSpPr>
      <dsp:spPr>
        <a:xfrm>
          <a:off x="286002" y="1398998"/>
          <a:ext cx="520005" cy="520005"/>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23E005-9CE6-4BF5-A536-33D2EB33C0CB}">
      <dsp:nvSpPr>
        <dsp:cNvPr id="0" name=""/>
        <dsp:cNvSpPr/>
      </dsp:nvSpPr>
      <dsp:spPr>
        <a:xfrm>
          <a:off x="1092010" y="118626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Design</a:t>
          </a:r>
        </a:p>
      </dsp:txBody>
      <dsp:txXfrm>
        <a:off x="1092010" y="1186268"/>
        <a:ext cx="5645339" cy="945464"/>
      </dsp:txXfrm>
    </dsp:sp>
    <dsp:sp modelId="{0D4CE86C-03AE-4040-A893-37E78D590A20}">
      <dsp:nvSpPr>
        <dsp:cNvPr id="0" name=""/>
        <dsp:cNvSpPr/>
      </dsp:nvSpPr>
      <dsp:spPr>
        <a:xfrm>
          <a:off x="0" y="236809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86E146C8-EF73-4745-BDB7-122DE9D111AE}">
      <dsp:nvSpPr>
        <dsp:cNvPr id="0" name=""/>
        <dsp:cNvSpPr/>
      </dsp:nvSpPr>
      <dsp:spPr>
        <a:xfrm>
          <a:off x="286002" y="2580828"/>
          <a:ext cx="520005" cy="520005"/>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A3308B-C180-4037-9C11-586FED4C3563}">
      <dsp:nvSpPr>
        <dsp:cNvPr id="0" name=""/>
        <dsp:cNvSpPr/>
      </dsp:nvSpPr>
      <dsp:spPr>
        <a:xfrm>
          <a:off x="1092010" y="236809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Measurement</a:t>
          </a:r>
        </a:p>
      </dsp:txBody>
      <dsp:txXfrm>
        <a:off x="1092010" y="2368098"/>
        <a:ext cx="5645339" cy="945464"/>
      </dsp:txXfrm>
    </dsp:sp>
    <dsp:sp modelId="{270BF608-BB3F-4D72-AED6-9A62AA3039AC}">
      <dsp:nvSpPr>
        <dsp:cNvPr id="0" name=""/>
        <dsp:cNvSpPr/>
      </dsp:nvSpPr>
      <dsp:spPr>
        <a:xfrm>
          <a:off x="0" y="354992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50FD8BD2-3538-40BF-87D9-C0C22EDCAEAA}">
      <dsp:nvSpPr>
        <dsp:cNvPr id="0" name=""/>
        <dsp:cNvSpPr/>
      </dsp:nvSpPr>
      <dsp:spPr>
        <a:xfrm>
          <a:off x="286002" y="3762658"/>
          <a:ext cx="520005" cy="520005"/>
        </a:xfrm>
        <a:prstGeom prst="rect">
          <a:avLst/>
        </a:prstGeom>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7E5951-8212-409E-8405-4FE097FF2613}">
      <dsp:nvSpPr>
        <dsp:cNvPr id="0" name=""/>
        <dsp:cNvSpPr/>
      </dsp:nvSpPr>
      <dsp:spPr>
        <a:xfrm>
          <a:off x="1092010" y="354992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Optimization</a:t>
          </a:r>
        </a:p>
      </dsp:txBody>
      <dsp:txXfrm>
        <a:off x="1092010" y="3549929"/>
        <a:ext cx="5645339" cy="945464"/>
      </dsp:txXfrm>
    </dsp:sp>
    <dsp:sp modelId="{54806F65-EA8B-4528-B6DE-3B7BD624E4DA}">
      <dsp:nvSpPr>
        <dsp:cNvPr id="0" name=""/>
        <dsp:cNvSpPr/>
      </dsp:nvSpPr>
      <dsp:spPr>
        <a:xfrm>
          <a:off x="0" y="473175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3F3D0CD8-7B3C-4BA8-B6A4-0D400029AD5F}">
      <dsp:nvSpPr>
        <dsp:cNvPr id="0" name=""/>
        <dsp:cNvSpPr/>
      </dsp:nvSpPr>
      <dsp:spPr>
        <a:xfrm>
          <a:off x="286002" y="4944488"/>
          <a:ext cx="520005" cy="520005"/>
        </a:xfrm>
        <a:prstGeom prst="rect">
          <a:avLst/>
        </a:prstGeom>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DC68FA-CD3B-4548-9CF3-91C918D870F3}">
      <dsp:nvSpPr>
        <dsp:cNvPr id="0" name=""/>
        <dsp:cNvSpPr/>
      </dsp:nvSpPr>
      <dsp:spPr>
        <a:xfrm>
          <a:off x="1092010" y="473175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Conclusion</a:t>
          </a:r>
        </a:p>
      </dsp:txBody>
      <dsp:txXfrm>
        <a:off x="1092010" y="4731759"/>
        <a:ext cx="5645339" cy="9454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25074-E368-417A-B08A-B5D071E2BED6}">
      <dsp:nvSpPr>
        <dsp:cNvPr id="0" name=""/>
        <dsp:cNvSpPr/>
      </dsp:nvSpPr>
      <dsp:spPr>
        <a:xfrm>
          <a:off x="0" y="4438"/>
          <a:ext cx="6737350" cy="945464"/>
        </a:xfrm>
        <a:prstGeom prst="roundRect">
          <a:avLst>
            <a:gd name="adj" fmla="val 10000"/>
          </a:avLst>
        </a:prstGeom>
        <a:solidFill>
          <a:schemeClr val="accent4">
            <a:lumMod val="40000"/>
            <a:lumOff val="60000"/>
          </a:schemeClr>
        </a:solidFill>
        <a:ln w="38100">
          <a:solidFill>
            <a:schemeClr val="accent4">
              <a:lumMod val="75000"/>
            </a:schemeClr>
          </a:solidFill>
        </a:ln>
        <a:effectLst/>
      </dsp:spPr>
      <dsp:style>
        <a:lnRef idx="0">
          <a:scrgbClr r="0" g="0" b="0"/>
        </a:lnRef>
        <a:fillRef idx="1">
          <a:scrgbClr r="0" g="0" b="0"/>
        </a:fillRef>
        <a:effectRef idx="0">
          <a:scrgbClr r="0" g="0" b="0"/>
        </a:effectRef>
        <a:fontRef idx="minor"/>
      </dsp:style>
    </dsp:sp>
    <dsp:sp modelId="{2EA0892D-52A6-4173-B4E3-F469E5E50621}">
      <dsp:nvSpPr>
        <dsp:cNvPr id="0" name=""/>
        <dsp:cNvSpPr/>
      </dsp:nvSpPr>
      <dsp:spPr>
        <a:xfrm>
          <a:off x="286002" y="217168"/>
          <a:ext cx="520005" cy="520005"/>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0DE932-3876-4397-AB4C-4F500E41C5B4}">
      <dsp:nvSpPr>
        <dsp:cNvPr id="0" name=""/>
        <dsp:cNvSpPr/>
      </dsp:nvSpPr>
      <dsp:spPr>
        <a:xfrm>
          <a:off x="1092010" y="443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Electrical quantities</a:t>
          </a:r>
        </a:p>
      </dsp:txBody>
      <dsp:txXfrm>
        <a:off x="1092010" y="4438"/>
        <a:ext cx="5645339" cy="945464"/>
      </dsp:txXfrm>
    </dsp:sp>
    <dsp:sp modelId="{1F372252-C3BB-4DC3-B12F-E40D26AEFDE3}">
      <dsp:nvSpPr>
        <dsp:cNvPr id="0" name=""/>
        <dsp:cNvSpPr/>
      </dsp:nvSpPr>
      <dsp:spPr>
        <a:xfrm>
          <a:off x="0" y="118626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703A38D2-E200-480D-AE7B-3C4CCFFE3B7F}">
      <dsp:nvSpPr>
        <dsp:cNvPr id="0" name=""/>
        <dsp:cNvSpPr/>
      </dsp:nvSpPr>
      <dsp:spPr>
        <a:xfrm>
          <a:off x="286002" y="1398998"/>
          <a:ext cx="520005" cy="520005"/>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23E005-9CE6-4BF5-A536-33D2EB33C0CB}">
      <dsp:nvSpPr>
        <dsp:cNvPr id="0" name=""/>
        <dsp:cNvSpPr/>
      </dsp:nvSpPr>
      <dsp:spPr>
        <a:xfrm>
          <a:off x="1092010" y="118626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Design</a:t>
          </a:r>
        </a:p>
      </dsp:txBody>
      <dsp:txXfrm>
        <a:off x="1092010" y="1186268"/>
        <a:ext cx="5645339" cy="945464"/>
      </dsp:txXfrm>
    </dsp:sp>
    <dsp:sp modelId="{0D4CE86C-03AE-4040-A893-37E78D590A20}">
      <dsp:nvSpPr>
        <dsp:cNvPr id="0" name=""/>
        <dsp:cNvSpPr/>
      </dsp:nvSpPr>
      <dsp:spPr>
        <a:xfrm>
          <a:off x="0" y="236809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86E146C8-EF73-4745-BDB7-122DE9D111AE}">
      <dsp:nvSpPr>
        <dsp:cNvPr id="0" name=""/>
        <dsp:cNvSpPr/>
      </dsp:nvSpPr>
      <dsp:spPr>
        <a:xfrm>
          <a:off x="286002" y="2580828"/>
          <a:ext cx="520005" cy="520005"/>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A3308B-C180-4037-9C11-586FED4C3563}">
      <dsp:nvSpPr>
        <dsp:cNvPr id="0" name=""/>
        <dsp:cNvSpPr/>
      </dsp:nvSpPr>
      <dsp:spPr>
        <a:xfrm>
          <a:off x="1092010" y="236809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Measurement</a:t>
          </a:r>
        </a:p>
      </dsp:txBody>
      <dsp:txXfrm>
        <a:off x="1092010" y="2368098"/>
        <a:ext cx="5645339" cy="945464"/>
      </dsp:txXfrm>
    </dsp:sp>
    <dsp:sp modelId="{270BF608-BB3F-4D72-AED6-9A62AA3039AC}">
      <dsp:nvSpPr>
        <dsp:cNvPr id="0" name=""/>
        <dsp:cNvSpPr/>
      </dsp:nvSpPr>
      <dsp:spPr>
        <a:xfrm>
          <a:off x="0" y="354992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50FD8BD2-3538-40BF-87D9-C0C22EDCAEAA}">
      <dsp:nvSpPr>
        <dsp:cNvPr id="0" name=""/>
        <dsp:cNvSpPr/>
      </dsp:nvSpPr>
      <dsp:spPr>
        <a:xfrm>
          <a:off x="286002" y="3762658"/>
          <a:ext cx="520005" cy="520005"/>
        </a:xfrm>
        <a:prstGeom prst="rect">
          <a:avLst/>
        </a:prstGeom>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7E5951-8212-409E-8405-4FE097FF2613}">
      <dsp:nvSpPr>
        <dsp:cNvPr id="0" name=""/>
        <dsp:cNvSpPr/>
      </dsp:nvSpPr>
      <dsp:spPr>
        <a:xfrm>
          <a:off x="1092010" y="354992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Optimization</a:t>
          </a:r>
        </a:p>
      </dsp:txBody>
      <dsp:txXfrm>
        <a:off x="1092010" y="3549929"/>
        <a:ext cx="5645339" cy="945464"/>
      </dsp:txXfrm>
    </dsp:sp>
    <dsp:sp modelId="{54806F65-EA8B-4528-B6DE-3B7BD624E4DA}">
      <dsp:nvSpPr>
        <dsp:cNvPr id="0" name=""/>
        <dsp:cNvSpPr/>
      </dsp:nvSpPr>
      <dsp:spPr>
        <a:xfrm>
          <a:off x="0" y="473175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3F3D0CD8-7B3C-4BA8-B6A4-0D400029AD5F}">
      <dsp:nvSpPr>
        <dsp:cNvPr id="0" name=""/>
        <dsp:cNvSpPr/>
      </dsp:nvSpPr>
      <dsp:spPr>
        <a:xfrm>
          <a:off x="286002" y="4944488"/>
          <a:ext cx="520005" cy="520005"/>
        </a:xfrm>
        <a:prstGeom prst="rect">
          <a:avLst/>
        </a:prstGeom>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DC68FA-CD3B-4548-9CF3-91C918D870F3}">
      <dsp:nvSpPr>
        <dsp:cNvPr id="0" name=""/>
        <dsp:cNvSpPr/>
      </dsp:nvSpPr>
      <dsp:spPr>
        <a:xfrm>
          <a:off x="1092010" y="473175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Conclusion</a:t>
          </a:r>
        </a:p>
      </dsp:txBody>
      <dsp:txXfrm>
        <a:off x="1092010" y="4731759"/>
        <a:ext cx="5645339" cy="9454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25074-E368-417A-B08A-B5D071E2BED6}">
      <dsp:nvSpPr>
        <dsp:cNvPr id="0" name=""/>
        <dsp:cNvSpPr/>
      </dsp:nvSpPr>
      <dsp:spPr>
        <a:xfrm>
          <a:off x="0" y="443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2EA0892D-52A6-4173-B4E3-F469E5E50621}">
      <dsp:nvSpPr>
        <dsp:cNvPr id="0" name=""/>
        <dsp:cNvSpPr/>
      </dsp:nvSpPr>
      <dsp:spPr>
        <a:xfrm>
          <a:off x="286002" y="217168"/>
          <a:ext cx="520005" cy="520005"/>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0DE932-3876-4397-AB4C-4F500E41C5B4}">
      <dsp:nvSpPr>
        <dsp:cNvPr id="0" name=""/>
        <dsp:cNvSpPr/>
      </dsp:nvSpPr>
      <dsp:spPr>
        <a:xfrm>
          <a:off x="1092010" y="443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Electrical quantities</a:t>
          </a:r>
        </a:p>
      </dsp:txBody>
      <dsp:txXfrm>
        <a:off x="1092010" y="4438"/>
        <a:ext cx="5645339" cy="945464"/>
      </dsp:txXfrm>
    </dsp:sp>
    <dsp:sp modelId="{1F372252-C3BB-4DC3-B12F-E40D26AEFDE3}">
      <dsp:nvSpPr>
        <dsp:cNvPr id="0" name=""/>
        <dsp:cNvSpPr/>
      </dsp:nvSpPr>
      <dsp:spPr>
        <a:xfrm>
          <a:off x="0" y="1186268"/>
          <a:ext cx="6737350" cy="945464"/>
        </a:xfrm>
        <a:prstGeom prst="roundRect">
          <a:avLst>
            <a:gd name="adj" fmla="val 10000"/>
          </a:avLst>
        </a:prstGeom>
        <a:solidFill>
          <a:schemeClr val="accent4">
            <a:lumMod val="40000"/>
            <a:lumOff val="60000"/>
          </a:schemeClr>
        </a:solidFill>
        <a:ln w="38100">
          <a:solidFill>
            <a:schemeClr val="accent4">
              <a:lumMod val="75000"/>
            </a:schemeClr>
          </a:solidFill>
        </a:ln>
        <a:effectLst/>
      </dsp:spPr>
      <dsp:style>
        <a:lnRef idx="0">
          <a:scrgbClr r="0" g="0" b="0"/>
        </a:lnRef>
        <a:fillRef idx="1">
          <a:scrgbClr r="0" g="0" b="0"/>
        </a:fillRef>
        <a:effectRef idx="0">
          <a:scrgbClr r="0" g="0" b="0"/>
        </a:effectRef>
        <a:fontRef idx="minor"/>
      </dsp:style>
    </dsp:sp>
    <dsp:sp modelId="{703A38D2-E200-480D-AE7B-3C4CCFFE3B7F}">
      <dsp:nvSpPr>
        <dsp:cNvPr id="0" name=""/>
        <dsp:cNvSpPr/>
      </dsp:nvSpPr>
      <dsp:spPr>
        <a:xfrm>
          <a:off x="286002" y="1398998"/>
          <a:ext cx="520005" cy="520005"/>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23E005-9CE6-4BF5-A536-33D2EB33C0CB}">
      <dsp:nvSpPr>
        <dsp:cNvPr id="0" name=""/>
        <dsp:cNvSpPr/>
      </dsp:nvSpPr>
      <dsp:spPr>
        <a:xfrm>
          <a:off x="1092010" y="118626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Design</a:t>
          </a:r>
        </a:p>
      </dsp:txBody>
      <dsp:txXfrm>
        <a:off x="1092010" y="1186268"/>
        <a:ext cx="5645339" cy="945464"/>
      </dsp:txXfrm>
    </dsp:sp>
    <dsp:sp modelId="{0D4CE86C-03AE-4040-A893-37E78D590A20}">
      <dsp:nvSpPr>
        <dsp:cNvPr id="0" name=""/>
        <dsp:cNvSpPr/>
      </dsp:nvSpPr>
      <dsp:spPr>
        <a:xfrm>
          <a:off x="0" y="236809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86E146C8-EF73-4745-BDB7-122DE9D111AE}">
      <dsp:nvSpPr>
        <dsp:cNvPr id="0" name=""/>
        <dsp:cNvSpPr/>
      </dsp:nvSpPr>
      <dsp:spPr>
        <a:xfrm>
          <a:off x="286002" y="2580828"/>
          <a:ext cx="520005" cy="520005"/>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A3308B-C180-4037-9C11-586FED4C3563}">
      <dsp:nvSpPr>
        <dsp:cNvPr id="0" name=""/>
        <dsp:cNvSpPr/>
      </dsp:nvSpPr>
      <dsp:spPr>
        <a:xfrm>
          <a:off x="1092010" y="236809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Measurement</a:t>
          </a:r>
        </a:p>
      </dsp:txBody>
      <dsp:txXfrm>
        <a:off x="1092010" y="2368098"/>
        <a:ext cx="5645339" cy="945464"/>
      </dsp:txXfrm>
    </dsp:sp>
    <dsp:sp modelId="{270BF608-BB3F-4D72-AED6-9A62AA3039AC}">
      <dsp:nvSpPr>
        <dsp:cNvPr id="0" name=""/>
        <dsp:cNvSpPr/>
      </dsp:nvSpPr>
      <dsp:spPr>
        <a:xfrm>
          <a:off x="0" y="354992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50FD8BD2-3538-40BF-87D9-C0C22EDCAEAA}">
      <dsp:nvSpPr>
        <dsp:cNvPr id="0" name=""/>
        <dsp:cNvSpPr/>
      </dsp:nvSpPr>
      <dsp:spPr>
        <a:xfrm>
          <a:off x="286002" y="3762658"/>
          <a:ext cx="520005" cy="520005"/>
        </a:xfrm>
        <a:prstGeom prst="rect">
          <a:avLst/>
        </a:prstGeom>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7E5951-8212-409E-8405-4FE097FF2613}">
      <dsp:nvSpPr>
        <dsp:cNvPr id="0" name=""/>
        <dsp:cNvSpPr/>
      </dsp:nvSpPr>
      <dsp:spPr>
        <a:xfrm>
          <a:off x="1092010" y="354992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Optimization</a:t>
          </a:r>
        </a:p>
      </dsp:txBody>
      <dsp:txXfrm>
        <a:off x="1092010" y="3549929"/>
        <a:ext cx="5645339" cy="945464"/>
      </dsp:txXfrm>
    </dsp:sp>
    <dsp:sp modelId="{54806F65-EA8B-4528-B6DE-3B7BD624E4DA}">
      <dsp:nvSpPr>
        <dsp:cNvPr id="0" name=""/>
        <dsp:cNvSpPr/>
      </dsp:nvSpPr>
      <dsp:spPr>
        <a:xfrm>
          <a:off x="0" y="473175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3F3D0CD8-7B3C-4BA8-B6A4-0D400029AD5F}">
      <dsp:nvSpPr>
        <dsp:cNvPr id="0" name=""/>
        <dsp:cNvSpPr/>
      </dsp:nvSpPr>
      <dsp:spPr>
        <a:xfrm>
          <a:off x="286002" y="4944488"/>
          <a:ext cx="520005" cy="520005"/>
        </a:xfrm>
        <a:prstGeom prst="rect">
          <a:avLst/>
        </a:prstGeom>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DC68FA-CD3B-4548-9CF3-91C918D870F3}">
      <dsp:nvSpPr>
        <dsp:cNvPr id="0" name=""/>
        <dsp:cNvSpPr/>
      </dsp:nvSpPr>
      <dsp:spPr>
        <a:xfrm>
          <a:off x="1092010" y="473175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Conclusion</a:t>
          </a:r>
        </a:p>
      </dsp:txBody>
      <dsp:txXfrm>
        <a:off x="1092010" y="4731759"/>
        <a:ext cx="5645339" cy="9454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E962EB-F729-463D-A408-A6162A232296}">
      <dsp:nvSpPr>
        <dsp:cNvPr id="0" name=""/>
        <dsp:cNvSpPr/>
      </dsp:nvSpPr>
      <dsp:spPr>
        <a:xfrm>
          <a:off x="8759" y="0"/>
          <a:ext cx="2851668" cy="177027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effectLst>
                <a:outerShdw blurRad="38100" dist="38100" dir="2700000" algn="tl">
                  <a:srgbClr val="000000">
                    <a:alpha val="43137"/>
                  </a:srgbClr>
                </a:outerShdw>
              </a:effectLst>
            </a:rPr>
            <a:t>Select</a:t>
          </a:r>
          <a:br>
            <a:rPr lang="en-US" sz="2800" b="1" kern="1200" dirty="0">
              <a:effectLst>
                <a:outerShdw blurRad="38100" dist="38100" dir="2700000" algn="tl">
                  <a:srgbClr val="000000">
                    <a:alpha val="43137"/>
                  </a:srgbClr>
                </a:outerShdw>
              </a:effectLst>
            </a:rPr>
          </a:br>
          <a:r>
            <a:rPr lang="en-US" sz="2800" b="1" kern="1200" dirty="0">
              <a:effectLst>
                <a:outerShdw blurRad="38100" dist="38100" dir="2700000" algn="tl">
                  <a:srgbClr val="000000">
                    <a:alpha val="43137"/>
                  </a:srgbClr>
                </a:outerShdw>
              </a:effectLst>
            </a:rPr>
            <a:t>energy-efficient components</a:t>
          </a:r>
        </a:p>
      </dsp:txBody>
      <dsp:txXfrm>
        <a:off x="60609" y="51850"/>
        <a:ext cx="2747968" cy="1666579"/>
      </dsp:txXfrm>
    </dsp:sp>
    <dsp:sp modelId="{F1344757-12FA-4430-AC9F-887C13430D8B}">
      <dsp:nvSpPr>
        <dsp:cNvPr id="0" name=""/>
        <dsp:cNvSpPr/>
      </dsp:nvSpPr>
      <dsp:spPr>
        <a:xfrm>
          <a:off x="8759" y="2044754"/>
          <a:ext cx="1368362" cy="1770279"/>
        </a:xfrm>
        <a:prstGeom prst="roundRect">
          <a:avLst>
            <a:gd name="adj" fmla="val 10000"/>
          </a:avLst>
        </a:prstGeom>
        <a:solidFill>
          <a:schemeClr val="accent5"/>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Consider active AND sleep modes</a:t>
          </a:r>
        </a:p>
      </dsp:txBody>
      <dsp:txXfrm>
        <a:off x="48837" y="2084832"/>
        <a:ext cx="1288206" cy="1690123"/>
      </dsp:txXfrm>
    </dsp:sp>
    <dsp:sp modelId="{6AB63598-B3E6-498C-B6F5-621A92C1F5C3}">
      <dsp:nvSpPr>
        <dsp:cNvPr id="0" name=""/>
        <dsp:cNvSpPr/>
      </dsp:nvSpPr>
      <dsp:spPr>
        <a:xfrm>
          <a:off x="1492065" y="2044754"/>
          <a:ext cx="1368362" cy="1770279"/>
        </a:xfrm>
        <a:prstGeom prst="roundRect">
          <a:avLst>
            <a:gd name="adj" fmla="val 10000"/>
          </a:avLst>
        </a:prstGeom>
        <a:solidFill>
          <a:schemeClr val="accent5"/>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Balance features against available components</a:t>
          </a:r>
        </a:p>
      </dsp:txBody>
      <dsp:txXfrm>
        <a:off x="1532143" y="2084832"/>
        <a:ext cx="1288206" cy="1690123"/>
      </dsp:txXfrm>
    </dsp:sp>
    <dsp:sp modelId="{7F4B7691-1B82-4CE0-B591-AAA64BEF26A2}">
      <dsp:nvSpPr>
        <dsp:cNvPr id="0" name=""/>
        <dsp:cNvSpPr/>
      </dsp:nvSpPr>
      <dsp:spPr>
        <a:xfrm>
          <a:off x="3090313" y="0"/>
          <a:ext cx="4334973" cy="177027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effectLst>
                <a:outerShdw blurRad="38100" dist="38100" dir="2700000" algn="tl">
                  <a:srgbClr val="000000">
                    <a:alpha val="43137"/>
                  </a:srgbClr>
                </a:outerShdw>
              </a:effectLst>
            </a:rPr>
            <a:t>Arrange</a:t>
          </a:r>
          <a:br>
            <a:rPr lang="en-US" sz="2800" b="1" kern="1200" dirty="0">
              <a:effectLst>
                <a:outerShdw blurRad="38100" dist="38100" dir="2700000" algn="tl">
                  <a:srgbClr val="000000">
                    <a:alpha val="43137"/>
                  </a:srgbClr>
                </a:outerShdw>
              </a:effectLst>
            </a:rPr>
          </a:br>
          <a:r>
            <a:rPr lang="en-US" sz="2800" b="1" kern="1200" dirty="0">
              <a:effectLst>
                <a:outerShdw blurRad="38100" dist="38100" dir="2700000" algn="tl">
                  <a:srgbClr val="000000">
                    <a:alpha val="43137"/>
                  </a:srgbClr>
                </a:outerShdw>
              </a:effectLst>
            </a:rPr>
            <a:t>components to consume less energy</a:t>
          </a:r>
        </a:p>
      </dsp:txBody>
      <dsp:txXfrm>
        <a:off x="3142163" y="51850"/>
        <a:ext cx="4231273" cy="1666579"/>
      </dsp:txXfrm>
    </dsp:sp>
    <dsp:sp modelId="{734C4D42-EEE1-48F7-8F91-0F3C0B0F9DA7}">
      <dsp:nvSpPr>
        <dsp:cNvPr id="0" name=""/>
        <dsp:cNvSpPr/>
      </dsp:nvSpPr>
      <dsp:spPr>
        <a:xfrm>
          <a:off x="3090313" y="2044754"/>
          <a:ext cx="1368362" cy="1770279"/>
        </a:xfrm>
        <a:prstGeom prst="roundRect">
          <a:avLst>
            <a:gd name="adj" fmla="val 10000"/>
          </a:avLst>
        </a:prstGeom>
        <a:solidFill>
          <a:schemeClr val="accent5"/>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Consider reset, pull-up and pull-down resistors</a:t>
          </a:r>
        </a:p>
      </dsp:txBody>
      <dsp:txXfrm>
        <a:off x="3130391" y="2084832"/>
        <a:ext cx="1288206" cy="1690123"/>
      </dsp:txXfrm>
    </dsp:sp>
    <dsp:sp modelId="{4399D6F7-7328-4582-B314-D61EEF5F9E3B}">
      <dsp:nvSpPr>
        <dsp:cNvPr id="0" name=""/>
        <dsp:cNvSpPr/>
      </dsp:nvSpPr>
      <dsp:spPr>
        <a:xfrm>
          <a:off x="4573618" y="2044754"/>
          <a:ext cx="1368362" cy="1770279"/>
        </a:xfrm>
        <a:prstGeom prst="roundRect">
          <a:avLst>
            <a:gd name="adj" fmla="val 10000"/>
          </a:avLst>
        </a:prstGeom>
        <a:solidFill>
          <a:schemeClr val="accent5"/>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Consider power domains,  power gating, back-powering</a:t>
          </a:r>
        </a:p>
      </dsp:txBody>
      <dsp:txXfrm>
        <a:off x="4613696" y="2084832"/>
        <a:ext cx="1288206" cy="1690123"/>
      </dsp:txXfrm>
    </dsp:sp>
    <dsp:sp modelId="{44F0E02B-BC6E-42AC-8D10-9315241ECDB3}">
      <dsp:nvSpPr>
        <dsp:cNvPr id="0" name=""/>
        <dsp:cNvSpPr/>
      </dsp:nvSpPr>
      <dsp:spPr>
        <a:xfrm>
          <a:off x="6056923" y="2044754"/>
          <a:ext cx="1368362" cy="1770279"/>
        </a:xfrm>
        <a:prstGeom prst="roundRect">
          <a:avLst>
            <a:gd name="adj" fmla="val 10000"/>
          </a:avLst>
        </a:prstGeom>
        <a:solidFill>
          <a:schemeClr val="accent5"/>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Consider sleep-mode signal state</a:t>
          </a:r>
        </a:p>
      </dsp:txBody>
      <dsp:txXfrm>
        <a:off x="6097001" y="2084832"/>
        <a:ext cx="1288206" cy="1690123"/>
      </dsp:txXfrm>
    </dsp:sp>
    <dsp:sp modelId="{0F928EE2-589C-4B06-8AA3-B6743D610DFF}">
      <dsp:nvSpPr>
        <dsp:cNvPr id="0" name=""/>
        <dsp:cNvSpPr/>
      </dsp:nvSpPr>
      <dsp:spPr>
        <a:xfrm>
          <a:off x="7655171" y="1315"/>
          <a:ext cx="2851668" cy="177027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effectLst>
                <a:outerShdw blurRad="38100" dist="38100" dir="2700000" algn="tl">
                  <a:srgbClr val="000000">
                    <a:alpha val="43137"/>
                  </a:srgbClr>
                </a:outerShdw>
              </a:effectLst>
            </a:rPr>
            <a:t>Configure</a:t>
          </a:r>
          <a:br>
            <a:rPr lang="en-US" sz="3600" b="1" kern="1200" dirty="0">
              <a:effectLst>
                <a:outerShdw blurRad="38100" dist="38100" dir="2700000" algn="tl">
                  <a:srgbClr val="000000">
                    <a:alpha val="43137"/>
                  </a:srgbClr>
                </a:outerShdw>
              </a:effectLst>
            </a:rPr>
          </a:br>
          <a:r>
            <a:rPr lang="en-US" sz="2800" b="1" kern="1200" dirty="0">
              <a:effectLst>
                <a:outerShdw blurRad="38100" dist="38100" dir="2700000" algn="tl">
                  <a:srgbClr val="000000">
                    <a:alpha val="43137"/>
                  </a:srgbClr>
                </a:outerShdw>
              </a:effectLst>
            </a:rPr>
            <a:t>to consume less energy</a:t>
          </a:r>
        </a:p>
      </dsp:txBody>
      <dsp:txXfrm>
        <a:off x="7707021" y="53165"/>
        <a:ext cx="2747968" cy="1666579"/>
      </dsp:txXfrm>
    </dsp:sp>
    <dsp:sp modelId="{CF33FC05-C32A-452C-A256-532813F15847}">
      <dsp:nvSpPr>
        <dsp:cNvPr id="0" name=""/>
        <dsp:cNvSpPr/>
      </dsp:nvSpPr>
      <dsp:spPr>
        <a:xfrm>
          <a:off x="7655171" y="2044754"/>
          <a:ext cx="1368362" cy="1770279"/>
        </a:xfrm>
        <a:prstGeom prst="roundRect">
          <a:avLst>
            <a:gd name="adj" fmla="val 10000"/>
          </a:avLst>
        </a:prstGeom>
        <a:solidFill>
          <a:schemeClr val="accent5"/>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Disable unused devices &amp; peripherals</a:t>
          </a:r>
        </a:p>
      </dsp:txBody>
      <dsp:txXfrm>
        <a:off x="7695249" y="2084832"/>
        <a:ext cx="1288206" cy="1690123"/>
      </dsp:txXfrm>
    </dsp:sp>
    <dsp:sp modelId="{DB2E9013-5E2D-4647-AF7E-24EBE0200B5E}">
      <dsp:nvSpPr>
        <dsp:cNvPr id="0" name=""/>
        <dsp:cNvSpPr/>
      </dsp:nvSpPr>
      <dsp:spPr>
        <a:xfrm>
          <a:off x="9138477" y="2044754"/>
          <a:ext cx="1368362" cy="1770279"/>
        </a:xfrm>
        <a:prstGeom prst="roundRect">
          <a:avLst>
            <a:gd name="adj" fmla="val 10000"/>
          </a:avLst>
        </a:prstGeom>
        <a:solidFill>
          <a:schemeClr val="accent5"/>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Enter lowest possible power state &amp; GPIO state</a:t>
          </a:r>
        </a:p>
      </dsp:txBody>
      <dsp:txXfrm>
        <a:off x="9178555" y="2084832"/>
        <a:ext cx="1288206" cy="16901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25074-E368-417A-B08A-B5D071E2BED6}">
      <dsp:nvSpPr>
        <dsp:cNvPr id="0" name=""/>
        <dsp:cNvSpPr/>
      </dsp:nvSpPr>
      <dsp:spPr>
        <a:xfrm>
          <a:off x="0" y="443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2EA0892D-52A6-4173-B4E3-F469E5E50621}">
      <dsp:nvSpPr>
        <dsp:cNvPr id="0" name=""/>
        <dsp:cNvSpPr/>
      </dsp:nvSpPr>
      <dsp:spPr>
        <a:xfrm>
          <a:off x="286002" y="217168"/>
          <a:ext cx="520005" cy="520005"/>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0DE932-3876-4397-AB4C-4F500E41C5B4}">
      <dsp:nvSpPr>
        <dsp:cNvPr id="0" name=""/>
        <dsp:cNvSpPr/>
      </dsp:nvSpPr>
      <dsp:spPr>
        <a:xfrm>
          <a:off x="1092010" y="443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Electrical quantities</a:t>
          </a:r>
        </a:p>
      </dsp:txBody>
      <dsp:txXfrm>
        <a:off x="1092010" y="4438"/>
        <a:ext cx="5645339" cy="945464"/>
      </dsp:txXfrm>
    </dsp:sp>
    <dsp:sp modelId="{1F372252-C3BB-4DC3-B12F-E40D26AEFDE3}">
      <dsp:nvSpPr>
        <dsp:cNvPr id="0" name=""/>
        <dsp:cNvSpPr/>
      </dsp:nvSpPr>
      <dsp:spPr>
        <a:xfrm>
          <a:off x="0" y="118626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703A38D2-E200-480D-AE7B-3C4CCFFE3B7F}">
      <dsp:nvSpPr>
        <dsp:cNvPr id="0" name=""/>
        <dsp:cNvSpPr/>
      </dsp:nvSpPr>
      <dsp:spPr>
        <a:xfrm>
          <a:off x="286002" y="1398998"/>
          <a:ext cx="520005" cy="520005"/>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23E005-9CE6-4BF5-A536-33D2EB33C0CB}">
      <dsp:nvSpPr>
        <dsp:cNvPr id="0" name=""/>
        <dsp:cNvSpPr/>
      </dsp:nvSpPr>
      <dsp:spPr>
        <a:xfrm>
          <a:off x="1092010" y="118626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Design</a:t>
          </a:r>
        </a:p>
      </dsp:txBody>
      <dsp:txXfrm>
        <a:off x="1092010" y="1186268"/>
        <a:ext cx="5645339" cy="945464"/>
      </dsp:txXfrm>
    </dsp:sp>
    <dsp:sp modelId="{0D4CE86C-03AE-4040-A893-37E78D590A20}">
      <dsp:nvSpPr>
        <dsp:cNvPr id="0" name=""/>
        <dsp:cNvSpPr/>
      </dsp:nvSpPr>
      <dsp:spPr>
        <a:xfrm>
          <a:off x="0" y="2368098"/>
          <a:ext cx="6737350" cy="945464"/>
        </a:xfrm>
        <a:prstGeom prst="roundRect">
          <a:avLst>
            <a:gd name="adj" fmla="val 10000"/>
          </a:avLst>
        </a:prstGeom>
        <a:solidFill>
          <a:schemeClr val="accent4">
            <a:lumMod val="40000"/>
            <a:lumOff val="60000"/>
          </a:schemeClr>
        </a:solidFill>
        <a:ln w="38100">
          <a:solidFill>
            <a:schemeClr val="accent4">
              <a:lumMod val="75000"/>
            </a:schemeClr>
          </a:solidFill>
        </a:ln>
        <a:effectLst/>
      </dsp:spPr>
      <dsp:style>
        <a:lnRef idx="0">
          <a:scrgbClr r="0" g="0" b="0"/>
        </a:lnRef>
        <a:fillRef idx="1">
          <a:scrgbClr r="0" g="0" b="0"/>
        </a:fillRef>
        <a:effectRef idx="0">
          <a:scrgbClr r="0" g="0" b="0"/>
        </a:effectRef>
        <a:fontRef idx="minor"/>
      </dsp:style>
    </dsp:sp>
    <dsp:sp modelId="{86E146C8-EF73-4745-BDB7-122DE9D111AE}">
      <dsp:nvSpPr>
        <dsp:cNvPr id="0" name=""/>
        <dsp:cNvSpPr/>
      </dsp:nvSpPr>
      <dsp:spPr>
        <a:xfrm>
          <a:off x="286002" y="2580828"/>
          <a:ext cx="520005" cy="520005"/>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A3308B-C180-4037-9C11-586FED4C3563}">
      <dsp:nvSpPr>
        <dsp:cNvPr id="0" name=""/>
        <dsp:cNvSpPr/>
      </dsp:nvSpPr>
      <dsp:spPr>
        <a:xfrm>
          <a:off x="1092010" y="236809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Measurement</a:t>
          </a:r>
        </a:p>
      </dsp:txBody>
      <dsp:txXfrm>
        <a:off x="1092010" y="2368098"/>
        <a:ext cx="5645339" cy="945464"/>
      </dsp:txXfrm>
    </dsp:sp>
    <dsp:sp modelId="{270BF608-BB3F-4D72-AED6-9A62AA3039AC}">
      <dsp:nvSpPr>
        <dsp:cNvPr id="0" name=""/>
        <dsp:cNvSpPr/>
      </dsp:nvSpPr>
      <dsp:spPr>
        <a:xfrm>
          <a:off x="0" y="354992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50FD8BD2-3538-40BF-87D9-C0C22EDCAEAA}">
      <dsp:nvSpPr>
        <dsp:cNvPr id="0" name=""/>
        <dsp:cNvSpPr/>
      </dsp:nvSpPr>
      <dsp:spPr>
        <a:xfrm>
          <a:off x="286002" y="3762658"/>
          <a:ext cx="520005" cy="520005"/>
        </a:xfrm>
        <a:prstGeom prst="rect">
          <a:avLst/>
        </a:prstGeom>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7E5951-8212-409E-8405-4FE097FF2613}">
      <dsp:nvSpPr>
        <dsp:cNvPr id="0" name=""/>
        <dsp:cNvSpPr/>
      </dsp:nvSpPr>
      <dsp:spPr>
        <a:xfrm>
          <a:off x="1092010" y="354992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Optimization</a:t>
          </a:r>
        </a:p>
      </dsp:txBody>
      <dsp:txXfrm>
        <a:off x="1092010" y="3549929"/>
        <a:ext cx="5645339" cy="945464"/>
      </dsp:txXfrm>
    </dsp:sp>
    <dsp:sp modelId="{54806F65-EA8B-4528-B6DE-3B7BD624E4DA}">
      <dsp:nvSpPr>
        <dsp:cNvPr id="0" name=""/>
        <dsp:cNvSpPr/>
      </dsp:nvSpPr>
      <dsp:spPr>
        <a:xfrm>
          <a:off x="0" y="473175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3F3D0CD8-7B3C-4BA8-B6A4-0D400029AD5F}">
      <dsp:nvSpPr>
        <dsp:cNvPr id="0" name=""/>
        <dsp:cNvSpPr/>
      </dsp:nvSpPr>
      <dsp:spPr>
        <a:xfrm>
          <a:off x="286002" y="4944488"/>
          <a:ext cx="520005" cy="520005"/>
        </a:xfrm>
        <a:prstGeom prst="rect">
          <a:avLst/>
        </a:prstGeom>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DC68FA-CD3B-4548-9CF3-91C918D870F3}">
      <dsp:nvSpPr>
        <dsp:cNvPr id="0" name=""/>
        <dsp:cNvSpPr/>
      </dsp:nvSpPr>
      <dsp:spPr>
        <a:xfrm>
          <a:off x="1092010" y="473175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Conclusion</a:t>
          </a:r>
        </a:p>
      </dsp:txBody>
      <dsp:txXfrm>
        <a:off x="1092010" y="4731759"/>
        <a:ext cx="5645339" cy="9454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25074-E368-417A-B08A-B5D071E2BED6}">
      <dsp:nvSpPr>
        <dsp:cNvPr id="0" name=""/>
        <dsp:cNvSpPr/>
      </dsp:nvSpPr>
      <dsp:spPr>
        <a:xfrm>
          <a:off x="0" y="443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2EA0892D-52A6-4173-B4E3-F469E5E50621}">
      <dsp:nvSpPr>
        <dsp:cNvPr id="0" name=""/>
        <dsp:cNvSpPr/>
      </dsp:nvSpPr>
      <dsp:spPr>
        <a:xfrm>
          <a:off x="286002" y="217168"/>
          <a:ext cx="520005" cy="520005"/>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0DE932-3876-4397-AB4C-4F500E41C5B4}">
      <dsp:nvSpPr>
        <dsp:cNvPr id="0" name=""/>
        <dsp:cNvSpPr/>
      </dsp:nvSpPr>
      <dsp:spPr>
        <a:xfrm>
          <a:off x="1092010" y="443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Electrical quantities</a:t>
          </a:r>
        </a:p>
      </dsp:txBody>
      <dsp:txXfrm>
        <a:off x="1092010" y="4438"/>
        <a:ext cx="5645339" cy="945464"/>
      </dsp:txXfrm>
    </dsp:sp>
    <dsp:sp modelId="{1F372252-C3BB-4DC3-B12F-E40D26AEFDE3}">
      <dsp:nvSpPr>
        <dsp:cNvPr id="0" name=""/>
        <dsp:cNvSpPr/>
      </dsp:nvSpPr>
      <dsp:spPr>
        <a:xfrm>
          <a:off x="0" y="118626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703A38D2-E200-480D-AE7B-3C4CCFFE3B7F}">
      <dsp:nvSpPr>
        <dsp:cNvPr id="0" name=""/>
        <dsp:cNvSpPr/>
      </dsp:nvSpPr>
      <dsp:spPr>
        <a:xfrm>
          <a:off x="286002" y="1398998"/>
          <a:ext cx="520005" cy="520005"/>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23E005-9CE6-4BF5-A536-33D2EB33C0CB}">
      <dsp:nvSpPr>
        <dsp:cNvPr id="0" name=""/>
        <dsp:cNvSpPr/>
      </dsp:nvSpPr>
      <dsp:spPr>
        <a:xfrm>
          <a:off x="1092010" y="118626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Design</a:t>
          </a:r>
        </a:p>
      </dsp:txBody>
      <dsp:txXfrm>
        <a:off x="1092010" y="1186268"/>
        <a:ext cx="5645339" cy="945464"/>
      </dsp:txXfrm>
    </dsp:sp>
    <dsp:sp modelId="{0D4CE86C-03AE-4040-A893-37E78D590A20}">
      <dsp:nvSpPr>
        <dsp:cNvPr id="0" name=""/>
        <dsp:cNvSpPr/>
      </dsp:nvSpPr>
      <dsp:spPr>
        <a:xfrm>
          <a:off x="0" y="236809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86E146C8-EF73-4745-BDB7-122DE9D111AE}">
      <dsp:nvSpPr>
        <dsp:cNvPr id="0" name=""/>
        <dsp:cNvSpPr/>
      </dsp:nvSpPr>
      <dsp:spPr>
        <a:xfrm>
          <a:off x="286002" y="2580828"/>
          <a:ext cx="520005" cy="520005"/>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A3308B-C180-4037-9C11-586FED4C3563}">
      <dsp:nvSpPr>
        <dsp:cNvPr id="0" name=""/>
        <dsp:cNvSpPr/>
      </dsp:nvSpPr>
      <dsp:spPr>
        <a:xfrm>
          <a:off x="1092010" y="236809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Measurement</a:t>
          </a:r>
        </a:p>
      </dsp:txBody>
      <dsp:txXfrm>
        <a:off x="1092010" y="2368098"/>
        <a:ext cx="5645339" cy="945464"/>
      </dsp:txXfrm>
    </dsp:sp>
    <dsp:sp modelId="{270BF608-BB3F-4D72-AED6-9A62AA3039AC}">
      <dsp:nvSpPr>
        <dsp:cNvPr id="0" name=""/>
        <dsp:cNvSpPr/>
      </dsp:nvSpPr>
      <dsp:spPr>
        <a:xfrm>
          <a:off x="0" y="3549929"/>
          <a:ext cx="6737350" cy="945464"/>
        </a:xfrm>
        <a:prstGeom prst="roundRect">
          <a:avLst>
            <a:gd name="adj" fmla="val 10000"/>
          </a:avLst>
        </a:prstGeom>
        <a:solidFill>
          <a:schemeClr val="accent4">
            <a:lumMod val="40000"/>
            <a:lumOff val="60000"/>
          </a:schemeClr>
        </a:solidFill>
        <a:ln w="38100">
          <a:solidFill>
            <a:schemeClr val="accent4">
              <a:lumMod val="75000"/>
            </a:schemeClr>
          </a:solidFill>
        </a:ln>
        <a:effectLst/>
      </dsp:spPr>
      <dsp:style>
        <a:lnRef idx="0">
          <a:scrgbClr r="0" g="0" b="0"/>
        </a:lnRef>
        <a:fillRef idx="1">
          <a:scrgbClr r="0" g="0" b="0"/>
        </a:fillRef>
        <a:effectRef idx="0">
          <a:scrgbClr r="0" g="0" b="0"/>
        </a:effectRef>
        <a:fontRef idx="minor"/>
      </dsp:style>
    </dsp:sp>
    <dsp:sp modelId="{50FD8BD2-3538-40BF-87D9-C0C22EDCAEAA}">
      <dsp:nvSpPr>
        <dsp:cNvPr id="0" name=""/>
        <dsp:cNvSpPr/>
      </dsp:nvSpPr>
      <dsp:spPr>
        <a:xfrm>
          <a:off x="286002" y="3762658"/>
          <a:ext cx="520005" cy="520005"/>
        </a:xfrm>
        <a:prstGeom prst="rect">
          <a:avLst/>
        </a:prstGeom>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7E5951-8212-409E-8405-4FE097FF2613}">
      <dsp:nvSpPr>
        <dsp:cNvPr id="0" name=""/>
        <dsp:cNvSpPr/>
      </dsp:nvSpPr>
      <dsp:spPr>
        <a:xfrm>
          <a:off x="1092010" y="354992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Optimization</a:t>
          </a:r>
        </a:p>
      </dsp:txBody>
      <dsp:txXfrm>
        <a:off x="1092010" y="3549929"/>
        <a:ext cx="5645339" cy="945464"/>
      </dsp:txXfrm>
    </dsp:sp>
    <dsp:sp modelId="{54806F65-EA8B-4528-B6DE-3B7BD624E4DA}">
      <dsp:nvSpPr>
        <dsp:cNvPr id="0" name=""/>
        <dsp:cNvSpPr/>
      </dsp:nvSpPr>
      <dsp:spPr>
        <a:xfrm>
          <a:off x="0" y="473175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3F3D0CD8-7B3C-4BA8-B6A4-0D400029AD5F}">
      <dsp:nvSpPr>
        <dsp:cNvPr id="0" name=""/>
        <dsp:cNvSpPr/>
      </dsp:nvSpPr>
      <dsp:spPr>
        <a:xfrm>
          <a:off x="286002" y="4944488"/>
          <a:ext cx="520005" cy="520005"/>
        </a:xfrm>
        <a:prstGeom prst="rect">
          <a:avLst/>
        </a:prstGeom>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DC68FA-CD3B-4548-9CF3-91C918D870F3}">
      <dsp:nvSpPr>
        <dsp:cNvPr id="0" name=""/>
        <dsp:cNvSpPr/>
      </dsp:nvSpPr>
      <dsp:spPr>
        <a:xfrm>
          <a:off x="1092010" y="473175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Conclusion</a:t>
          </a:r>
        </a:p>
      </dsp:txBody>
      <dsp:txXfrm>
        <a:off x="1092010" y="4731759"/>
        <a:ext cx="5645339" cy="94546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25074-E368-417A-B08A-B5D071E2BED6}">
      <dsp:nvSpPr>
        <dsp:cNvPr id="0" name=""/>
        <dsp:cNvSpPr/>
      </dsp:nvSpPr>
      <dsp:spPr>
        <a:xfrm>
          <a:off x="0" y="443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2EA0892D-52A6-4173-B4E3-F469E5E50621}">
      <dsp:nvSpPr>
        <dsp:cNvPr id="0" name=""/>
        <dsp:cNvSpPr/>
      </dsp:nvSpPr>
      <dsp:spPr>
        <a:xfrm>
          <a:off x="286002" y="217168"/>
          <a:ext cx="520005" cy="520005"/>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0DE932-3876-4397-AB4C-4F500E41C5B4}">
      <dsp:nvSpPr>
        <dsp:cNvPr id="0" name=""/>
        <dsp:cNvSpPr/>
      </dsp:nvSpPr>
      <dsp:spPr>
        <a:xfrm>
          <a:off x="1092010" y="443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Electrical quantities</a:t>
          </a:r>
        </a:p>
      </dsp:txBody>
      <dsp:txXfrm>
        <a:off x="1092010" y="4438"/>
        <a:ext cx="5645339" cy="945464"/>
      </dsp:txXfrm>
    </dsp:sp>
    <dsp:sp modelId="{1F372252-C3BB-4DC3-B12F-E40D26AEFDE3}">
      <dsp:nvSpPr>
        <dsp:cNvPr id="0" name=""/>
        <dsp:cNvSpPr/>
      </dsp:nvSpPr>
      <dsp:spPr>
        <a:xfrm>
          <a:off x="0" y="118626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703A38D2-E200-480D-AE7B-3C4CCFFE3B7F}">
      <dsp:nvSpPr>
        <dsp:cNvPr id="0" name=""/>
        <dsp:cNvSpPr/>
      </dsp:nvSpPr>
      <dsp:spPr>
        <a:xfrm>
          <a:off x="286002" y="1398998"/>
          <a:ext cx="520005" cy="520005"/>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23E005-9CE6-4BF5-A536-33D2EB33C0CB}">
      <dsp:nvSpPr>
        <dsp:cNvPr id="0" name=""/>
        <dsp:cNvSpPr/>
      </dsp:nvSpPr>
      <dsp:spPr>
        <a:xfrm>
          <a:off x="1092010" y="118626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Design</a:t>
          </a:r>
        </a:p>
      </dsp:txBody>
      <dsp:txXfrm>
        <a:off x="1092010" y="1186268"/>
        <a:ext cx="5645339" cy="945464"/>
      </dsp:txXfrm>
    </dsp:sp>
    <dsp:sp modelId="{0D4CE86C-03AE-4040-A893-37E78D590A20}">
      <dsp:nvSpPr>
        <dsp:cNvPr id="0" name=""/>
        <dsp:cNvSpPr/>
      </dsp:nvSpPr>
      <dsp:spPr>
        <a:xfrm>
          <a:off x="0" y="2368098"/>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86E146C8-EF73-4745-BDB7-122DE9D111AE}">
      <dsp:nvSpPr>
        <dsp:cNvPr id="0" name=""/>
        <dsp:cNvSpPr/>
      </dsp:nvSpPr>
      <dsp:spPr>
        <a:xfrm>
          <a:off x="286002" y="2580828"/>
          <a:ext cx="520005" cy="520005"/>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A3308B-C180-4037-9C11-586FED4C3563}">
      <dsp:nvSpPr>
        <dsp:cNvPr id="0" name=""/>
        <dsp:cNvSpPr/>
      </dsp:nvSpPr>
      <dsp:spPr>
        <a:xfrm>
          <a:off x="1092010" y="2368098"/>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Measurement</a:t>
          </a:r>
        </a:p>
      </dsp:txBody>
      <dsp:txXfrm>
        <a:off x="1092010" y="2368098"/>
        <a:ext cx="5645339" cy="945464"/>
      </dsp:txXfrm>
    </dsp:sp>
    <dsp:sp modelId="{270BF608-BB3F-4D72-AED6-9A62AA3039AC}">
      <dsp:nvSpPr>
        <dsp:cNvPr id="0" name=""/>
        <dsp:cNvSpPr/>
      </dsp:nvSpPr>
      <dsp:spPr>
        <a:xfrm>
          <a:off x="0" y="3549929"/>
          <a:ext cx="6737350" cy="945464"/>
        </a:xfrm>
        <a:prstGeom prst="roundRect">
          <a:avLst>
            <a:gd name="adj" fmla="val 10000"/>
          </a:avLst>
        </a:prstGeom>
        <a:solidFill>
          <a:schemeClr val="bg1">
            <a:lumMod val="95000"/>
            <a:hueOff val="0"/>
            <a:satOff val="0"/>
            <a:lumOff val="0"/>
            <a:alphaOff val="0"/>
          </a:schemeClr>
        </a:solidFill>
        <a:ln w="38100">
          <a:solidFill>
            <a:schemeClr val="bg1">
              <a:lumMod val="85000"/>
            </a:schemeClr>
          </a:solidFill>
        </a:ln>
        <a:effectLst/>
      </dsp:spPr>
      <dsp:style>
        <a:lnRef idx="0">
          <a:scrgbClr r="0" g="0" b="0"/>
        </a:lnRef>
        <a:fillRef idx="1">
          <a:scrgbClr r="0" g="0" b="0"/>
        </a:fillRef>
        <a:effectRef idx="0">
          <a:scrgbClr r="0" g="0" b="0"/>
        </a:effectRef>
        <a:fontRef idx="minor"/>
      </dsp:style>
    </dsp:sp>
    <dsp:sp modelId="{50FD8BD2-3538-40BF-87D9-C0C22EDCAEAA}">
      <dsp:nvSpPr>
        <dsp:cNvPr id="0" name=""/>
        <dsp:cNvSpPr/>
      </dsp:nvSpPr>
      <dsp:spPr>
        <a:xfrm>
          <a:off x="286002" y="3762658"/>
          <a:ext cx="520005" cy="520005"/>
        </a:xfrm>
        <a:prstGeom prst="rect">
          <a:avLst/>
        </a:prstGeom>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7E5951-8212-409E-8405-4FE097FF2613}">
      <dsp:nvSpPr>
        <dsp:cNvPr id="0" name=""/>
        <dsp:cNvSpPr/>
      </dsp:nvSpPr>
      <dsp:spPr>
        <a:xfrm>
          <a:off x="1092010" y="354992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Optimization</a:t>
          </a:r>
        </a:p>
      </dsp:txBody>
      <dsp:txXfrm>
        <a:off x="1092010" y="3549929"/>
        <a:ext cx="5645339" cy="945464"/>
      </dsp:txXfrm>
    </dsp:sp>
    <dsp:sp modelId="{54806F65-EA8B-4528-B6DE-3B7BD624E4DA}">
      <dsp:nvSpPr>
        <dsp:cNvPr id="0" name=""/>
        <dsp:cNvSpPr/>
      </dsp:nvSpPr>
      <dsp:spPr>
        <a:xfrm>
          <a:off x="0" y="4731759"/>
          <a:ext cx="6737350" cy="945464"/>
        </a:xfrm>
        <a:prstGeom prst="roundRect">
          <a:avLst>
            <a:gd name="adj" fmla="val 10000"/>
          </a:avLst>
        </a:prstGeom>
        <a:solidFill>
          <a:schemeClr val="accent4">
            <a:lumMod val="40000"/>
            <a:lumOff val="60000"/>
          </a:schemeClr>
        </a:solidFill>
        <a:ln w="38100">
          <a:solidFill>
            <a:schemeClr val="accent4">
              <a:lumMod val="75000"/>
            </a:schemeClr>
          </a:solidFill>
        </a:ln>
        <a:effectLst/>
      </dsp:spPr>
      <dsp:style>
        <a:lnRef idx="0">
          <a:scrgbClr r="0" g="0" b="0"/>
        </a:lnRef>
        <a:fillRef idx="1">
          <a:scrgbClr r="0" g="0" b="0"/>
        </a:fillRef>
        <a:effectRef idx="0">
          <a:scrgbClr r="0" g="0" b="0"/>
        </a:effectRef>
        <a:fontRef idx="minor"/>
      </dsp:style>
    </dsp:sp>
    <dsp:sp modelId="{3F3D0CD8-7B3C-4BA8-B6A4-0D400029AD5F}">
      <dsp:nvSpPr>
        <dsp:cNvPr id="0" name=""/>
        <dsp:cNvSpPr/>
      </dsp:nvSpPr>
      <dsp:spPr>
        <a:xfrm>
          <a:off x="286002" y="4944488"/>
          <a:ext cx="520005" cy="520005"/>
        </a:xfrm>
        <a:prstGeom prst="rect">
          <a:avLst/>
        </a:prstGeom>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DC68FA-CD3B-4548-9CF3-91C918D870F3}">
      <dsp:nvSpPr>
        <dsp:cNvPr id="0" name=""/>
        <dsp:cNvSpPr/>
      </dsp:nvSpPr>
      <dsp:spPr>
        <a:xfrm>
          <a:off x="1092010" y="4731759"/>
          <a:ext cx="5645339" cy="945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062" tIns="100062" rIns="100062" bIns="100062" numCol="1" spcCol="1270" anchor="ctr" anchorCtr="0">
          <a:noAutofit/>
        </a:bodyPr>
        <a:lstStyle/>
        <a:p>
          <a:pPr marL="0" lvl="0" indent="0" algn="l" defTabSz="1778000">
            <a:lnSpc>
              <a:spcPct val="100000"/>
            </a:lnSpc>
            <a:spcBef>
              <a:spcPct val="0"/>
            </a:spcBef>
            <a:spcAft>
              <a:spcPct val="35000"/>
            </a:spcAft>
            <a:buNone/>
          </a:pPr>
          <a:r>
            <a:rPr lang="en-US" sz="4000" kern="1200" dirty="0"/>
            <a:t>Conclusion</a:t>
          </a:r>
        </a:p>
      </dsp:txBody>
      <dsp:txXfrm>
        <a:off x="1092010" y="4731759"/>
        <a:ext cx="5645339" cy="94546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141895-0FB2-478D-92E5-6C412FAC3A1D}" type="datetimeFigureOut">
              <a:rPr lang="en-US" smtClean="0"/>
              <a:t>8/29/2019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5F7C8F-53DA-4CB1-907F-CCE073A8149B}" type="slidenum">
              <a:rPr lang="en-US" smtClean="0"/>
              <a:t>‹#›</a:t>
            </a:fld>
            <a:endParaRPr lang="en-US"/>
          </a:p>
        </p:txBody>
      </p:sp>
    </p:spTree>
    <p:extLst>
      <p:ext uri="{BB962C8B-B14F-4D97-AF65-F5344CB8AC3E}">
        <p14:creationId xmlns:p14="http://schemas.microsoft.com/office/powerpoint/2010/main" val="2664609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Title</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Reducing Energy Consumption and Maximizing Battery Life</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Info: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Track: ESC - IoT &amp; Connected Devices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Thursday, Aug 29, 8:00 AM - 8:55 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Room 209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August 27-29, 2019</a:t>
            </a:r>
            <a:br>
              <a:rPr lang="en-US" dirty="0"/>
            </a:br>
            <a:r>
              <a:rPr lang="en-US" sz="1200" b="0" i="0" kern="1200" dirty="0">
                <a:solidFill>
                  <a:schemeClr val="tx1"/>
                </a:solidFill>
                <a:effectLst/>
                <a:latin typeface="+mn-lt"/>
                <a:ea typeface="+mn-ea"/>
                <a:cs typeface="+mn-cs"/>
              </a:rPr>
              <a:t>Santa Clara Convention Center</a:t>
            </a:r>
            <a:br>
              <a:rPr lang="en-US" dirty="0"/>
            </a:br>
            <a:r>
              <a:rPr lang="en-US" sz="1200" b="0" i="0" kern="1200" dirty="0">
                <a:solidFill>
                  <a:schemeClr val="tx1"/>
                </a:solidFill>
                <a:effectLst/>
                <a:latin typeface="+mn-lt"/>
                <a:ea typeface="+mn-ea"/>
                <a:cs typeface="+mn-cs"/>
              </a:rPr>
              <a:t>Santa Clara, CA</a:t>
            </a:r>
            <a:endParaRPr lang="en-US" dirty="0">
              <a:effectLst/>
            </a:endParaRP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Speaker</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Matt Liberty, Principal Engineer, Jetperch LLC</a:t>
            </a:r>
          </a:p>
          <a:p>
            <a:r>
              <a:rPr lang="en-US" sz="1200" kern="1200" dirty="0">
                <a:solidFill>
                  <a:schemeClr val="tx1"/>
                </a:solidFill>
                <a:effectLst/>
                <a:latin typeface="+mn-lt"/>
                <a:ea typeface="+mn-ea"/>
                <a:cs typeface="+mn-cs"/>
              </a:rPr>
              <a:t>matt@jetperch.com</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Abstract</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More and more devices require careful attention to energy consumption.  Devices as diverse as mobile phones, toys, and Internet of Things end nodes all run on batteries.  However, no one wants to change or recharge batteries.  Even always-on mains powered devices are concerned with power consumption to meet energy regulations, reduce cost, and consume less energy.  </a:t>
            </a:r>
          </a:p>
          <a:p>
            <a:r>
              <a:rPr lang="en-US" sz="1200" kern="1200" dirty="0">
                <a:solidFill>
                  <a:schemeClr val="tx1"/>
                </a:solidFill>
                <a:effectLst/>
                <a:latin typeface="+mn-lt"/>
                <a:ea typeface="+mn-ea"/>
                <a:cs typeface="+mn-cs"/>
              </a:rPr>
              <a:t>This talk explores the techniques and methods to develop products that wisely consume only the energy that they need.  Following a quick review of current, voltage, power, and energy, this session will cover:</a:t>
            </a:r>
          </a:p>
          <a:p>
            <a:pPr lvl="0"/>
            <a:r>
              <a:rPr lang="en-US" sz="1200" kern="1200" dirty="0">
                <a:solidFill>
                  <a:schemeClr val="tx1"/>
                </a:solidFill>
                <a:effectLst/>
                <a:latin typeface="+mn-lt"/>
                <a:ea typeface="+mn-ea"/>
                <a:cs typeface="+mn-cs"/>
              </a:rPr>
              <a:t>The techniques used to budget for energy consumption during the initial product design</a:t>
            </a:r>
          </a:p>
          <a:p>
            <a:pPr lvl="0"/>
            <a:r>
              <a:rPr lang="en-US" sz="1200" kern="1200" dirty="0">
                <a:solidFill>
                  <a:schemeClr val="tx1"/>
                </a:solidFill>
                <a:effectLst/>
                <a:latin typeface="+mn-lt"/>
                <a:ea typeface="+mn-ea"/>
                <a:cs typeface="+mn-cs"/>
              </a:rPr>
              <a:t>The equipment and methods used to measure voltage, current, power &amp; energy</a:t>
            </a:r>
          </a:p>
          <a:p>
            <a:pPr lvl="0"/>
            <a:r>
              <a:rPr lang="en-US" sz="1200" kern="1200" dirty="0">
                <a:solidFill>
                  <a:schemeClr val="tx1"/>
                </a:solidFill>
                <a:effectLst/>
                <a:latin typeface="+mn-lt"/>
                <a:ea typeface="+mn-ea"/>
                <a:cs typeface="+mn-cs"/>
              </a:rPr>
              <a:t>The common ways of reducing energy consumption in your product after you have hardware and software.  These techniques span both hardware and software.</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Attendee takeaways</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Attendees will gain a broader perspective on the tips, tricks and techniques to develop products with lower energy consumption which they can immediately apply to their own product designs.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Intended audience</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Hardware engineers, software engineers, developers and managers interested in creating products that consume less energy.</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1</a:t>
            </a:fld>
            <a:endParaRPr lang="en-US"/>
          </a:p>
        </p:txBody>
      </p:sp>
    </p:spTree>
    <p:extLst>
      <p:ext uri="{BB962C8B-B14F-4D97-AF65-F5344CB8AC3E}">
        <p14:creationId xmlns:p14="http://schemas.microsoft.com/office/powerpoint/2010/main" val="214463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11</a:t>
            </a:fld>
            <a:endParaRPr lang="en-US"/>
          </a:p>
        </p:txBody>
      </p:sp>
    </p:spTree>
    <p:extLst>
      <p:ext uri="{BB962C8B-B14F-4D97-AF65-F5344CB8AC3E}">
        <p14:creationId xmlns:p14="http://schemas.microsoft.com/office/powerpoint/2010/main" val="1383245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12</a:t>
            </a:fld>
            <a:endParaRPr lang="en-US"/>
          </a:p>
        </p:txBody>
      </p:sp>
    </p:spTree>
    <p:extLst>
      <p:ext uri="{BB962C8B-B14F-4D97-AF65-F5344CB8AC3E}">
        <p14:creationId xmlns:p14="http://schemas.microsoft.com/office/powerpoint/2010/main" val="4092669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16</a:t>
            </a:fld>
            <a:endParaRPr lang="en-US"/>
          </a:p>
        </p:txBody>
      </p:sp>
    </p:spTree>
    <p:extLst>
      <p:ext uri="{BB962C8B-B14F-4D97-AF65-F5344CB8AC3E}">
        <p14:creationId xmlns:p14="http://schemas.microsoft.com/office/powerpoint/2010/main" val="3835652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17</a:t>
            </a:fld>
            <a:endParaRPr lang="en-US"/>
          </a:p>
        </p:txBody>
      </p:sp>
    </p:spTree>
    <p:extLst>
      <p:ext uri="{BB962C8B-B14F-4D97-AF65-F5344CB8AC3E}">
        <p14:creationId xmlns:p14="http://schemas.microsoft.com/office/powerpoint/2010/main" val="1409127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21</a:t>
            </a:fld>
            <a:endParaRPr lang="en-US"/>
          </a:p>
        </p:txBody>
      </p:sp>
    </p:spTree>
    <p:extLst>
      <p:ext uri="{BB962C8B-B14F-4D97-AF65-F5344CB8AC3E}">
        <p14:creationId xmlns:p14="http://schemas.microsoft.com/office/powerpoint/2010/main" val="3274834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25</a:t>
            </a:fld>
            <a:endParaRPr lang="en-US"/>
          </a:p>
        </p:txBody>
      </p:sp>
    </p:spTree>
    <p:extLst>
      <p:ext uri="{BB962C8B-B14F-4D97-AF65-F5344CB8AC3E}">
        <p14:creationId xmlns:p14="http://schemas.microsoft.com/office/powerpoint/2010/main" val="6452604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26</a:t>
            </a:fld>
            <a:endParaRPr lang="en-US"/>
          </a:p>
        </p:txBody>
      </p:sp>
    </p:spTree>
    <p:extLst>
      <p:ext uri="{BB962C8B-B14F-4D97-AF65-F5344CB8AC3E}">
        <p14:creationId xmlns:p14="http://schemas.microsoft.com/office/powerpoint/2010/main" val="2729028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27</a:t>
            </a:fld>
            <a:endParaRPr lang="en-US"/>
          </a:p>
        </p:txBody>
      </p:sp>
    </p:spTree>
    <p:extLst>
      <p:ext uri="{BB962C8B-B14F-4D97-AF65-F5344CB8AC3E}">
        <p14:creationId xmlns:p14="http://schemas.microsoft.com/office/powerpoint/2010/main" val="3480287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29</a:t>
            </a:fld>
            <a:endParaRPr lang="en-US"/>
          </a:p>
        </p:txBody>
      </p:sp>
    </p:spTree>
    <p:extLst>
      <p:ext uri="{BB962C8B-B14F-4D97-AF65-F5344CB8AC3E}">
        <p14:creationId xmlns:p14="http://schemas.microsoft.com/office/powerpoint/2010/main" val="1019672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31</a:t>
            </a:fld>
            <a:endParaRPr lang="en-US"/>
          </a:p>
        </p:txBody>
      </p:sp>
    </p:spTree>
    <p:extLst>
      <p:ext uri="{BB962C8B-B14F-4D97-AF65-F5344CB8AC3E}">
        <p14:creationId xmlns:p14="http://schemas.microsoft.com/office/powerpoint/2010/main" val="229390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2</a:t>
            </a:fld>
            <a:endParaRPr lang="en-US"/>
          </a:p>
        </p:txBody>
      </p:sp>
    </p:spTree>
    <p:extLst>
      <p:ext uri="{BB962C8B-B14F-4D97-AF65-F5344CB8AC3E}">
        <p14:creationId xmlns:p14="http://schemas.microsoft.com/office/powerpoint/2010/main" val="21071529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34</a:t>
            </a:fld>
            <a:endParaRPr lang="en-US"/>
          </a:p>
        </p:txBody>
      </p:sp>
    </p:spTree>
    <p:extLst>
      <p:ext uri="{BB962C8B-B14F-4D97-AF65-F5344CB8AC3E}">
        <p14:creationId xmlns:p14="http://schemas.microsoft.com/office/powerpoint/2010/main" val="387438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35</a:t>
            </a:fld>
            <a:endParaRPr lang="en-US"/>
          </a:p>
        </p:txBody>
      </p:sp>
    </p:spTree>
    <p:extLst>
      <p:ext uri="{BB962C8B-B14F-4D97-AF65-F5344CB8AC3E}">
        <p14:creationId xmlns:p14="http://schemas.microsoft.com/office/powerpoint/2010/main" val="25777277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36</a:t>
            </a:fld>
            <a:endParaRPr lang="en-US"/>
          </a:p>
        </p:txBody>
      </p:sp>
    </p:spTree>
    <p:extLst>
      <p:ext uri="{BB962C8B-B14F-4D97-AF65-F5344CB8AC3E}">
        <p14:creationId xmlns:p14="http://schemas.microsoft.com/office/powerpoint/2010/main" val="34782539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38</a:t>
            </a:fld>
            <a:endParaRPr lang="en-US"/>
          </a:p>
        </p:txBody>
      </p:sp>
    </p:spTree>
    <p:extLst>
      <p:ext uri="{BB962C8B-B14F-4D97-AF65-F5344CB8AC3E}">
        <p14:creationId xmlns:p14="http://schemas.microsoft.com/office/powerpoint/2010/main" val="1606353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3</a:t>
            </a:fld>
            <a:endParaRPr lang="en-US"/>
          </a:p>
        </p:txBody>
      </p:sp>
    </p:spTree>
    <p:extLst>
      <p:ext uri="{BB962C8B-B14F-4D97-AF65-F5344CB8AC3E}">
        <p14:creationId xmlns:p14="http://schemas.microsoft.com/office/powerpoint/2010/main" val="342458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4</a:t>
            </a:fld>
            <a:endParaRPr lang="en-US"/>
          </a:p>
        </p:txBody>
      </p:sp>
    </p:spTree>
    <p:extLst>
      <p:ext uri="{BB962C8B-B14F-4D97-AF65-F5344CB8AC3E}">
        <p14:creationId xmlns:p14="http://schemas.microsoft.com/office/powerpoint/2010/main" val="813249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5</a:t>
            </a:fld>
            <a:endParaRPr lang="en-US"/>
          </a:p>
        </p:txBody>
      </p:sp>
    </p:spTree>
    <p:extLst>
      <p:ext uri="{BB962C8B-B14F-4D97-AF65-F5344CB8AC3E}">
        <p14:creationId xmlns:p14="http://schemas.microsoft.com/office/powerpoint/2010/main" val="1881669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6</a:t>
            </a:fld>
            <a:endParaRPr lang="en-US"/>
          </a:p>
        </p:txBody>
      </p:sp>
    </p:spTree>
    <p:extLst>
      <p:ext uri="{BB962C8B-B14F-4D97-AF65-F5344CB8AC3E}">
        <p14:creationId xmlns:p14="http://schemas.microsoft.com/office/powerpoint/2010/main" val="3307600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8</a:t>
            </a:fld>
            <a:endParaRPr lang="en-US"/>
          </a:p>
        </p:txBody>
      </p:sp>
    </p:spTree>
    <p:extLst>
      <p:ext uri="{BB962C8B-B14F-4D97-AF65-F5344CB8AC3E}">
        <p14:creationId xmlns:p14="http://schemas.microsoft.com/office/powerpoint/2010/main" val="2812770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9</a:t>
            </a:fld>
            <a:endParaRPr lang="en-US"/>
          </a:p>
        </p:txBody>
      </p:sp>
    </p:spTree>
    <p:extLst>
      <p:ext uri="{BB962C8B-B14F-4D97-AF65-F5344CB8AC3E}">
        <p14:creationId xmlns:p14="http://schemas.microsoft.com/office/powerpoint/2010/main" val="2791561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5F7C8F-53DA-4CB1-907F-CCE073A8149B}" type="slidenum">
              <a:rPr lang="en-US" smtClean="0"/>
              <a:t>10</a:t>
            </a:fld>
            <a:endParaRPr lang="en-US"/>
          </a:p>
        </p:txBody>
      </p:sp>
    </p:spTree>
    <p:extLst>
      <p:ext uri="{BB962C8B-B14F-4D97-AF65-F5344CB8AC3E}">
        <p14:creationId xmlns:p14="http://schemas.microsoft.com/office/powerpoint/2010/main" val="4230123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BA351-FD7E-47FF-9EDE-6D2280FD44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6DA83E-98DC-4C8A-9770-0951D48C05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D92346-35F7-46A7-8AC2-F2F357216ADA}"/>
              </a:ext>
            </a:extLst>
          </p:cNvPr>
          <p:cNvSpPr>
            <a:spLocks noGrp="1"/>
          </p:cNvSpPr>
          <p:nvPr>
            <p:ph type="dt" sz="half" idx="10"/>
          </p:nvPr>
        </p:nvSpPr>
        <p:spPr/>
        <p:txBody>
          <a:bodyPr/>
          <a:lstStyle/>
          <a:p>
            <a:r>
              <a:rPr lang="en-US"/>
              <a:t>2019 Aug 29</a:t>
            </a:r>
            <a:endParaRPr lang="en-US" dirty="0"/>
          </a:p>
        </p:txBody>
      </p:sp>
      <p:sp>
        <p:nvSpPr>
          <p:cNvPr id="5" name="Footer Placeholder 4">
            <a:extLst>
              <a:ext uri="{FF2B5EF4-FFF2-40B4-BE49-F238E27FC236}">
                <a16:creationId xmlns:a16="http://schemas.microsoft.com/office/drawing/2014/main" id="{D4FB3E25-0F8A-4930-963D-43D04F64F3D0}"/>
              </a:ext>
            </a:extLst>
          </p:cNvPr>
          <p:cNvSpPr>
            <a:spLocks noGrp="1"/>
          </p:cNvSpPr>
          <p:nvPr>
            <p:ph type="ftr" sz="quarter" idx="11"/>
          </p:nvPr>
        </p:nvSpPr>
        <p:spPr/>
        <p:txBody>
          <a:bodyPr/>
          <a:lstStyle/>
          <a:p>
            <a:r>
              <a:rPr lang="en-US"/>
              <a:t>© 2019 Jetperch LLC</a:t>
            </a:r>
          </a:p>
        </p:txBody>
      </p:sp>
      <p:sp>
        <p:nvSpPr>
          <p:cNvPr id="6" name="Slide Number Placeholder 5">
            <a:extLst>
              <a:ext uri="{FF2B5EF4-FFF2-40B4-BE49-F238E27FC236}">
                <a16:creationId xmlns:a16="http://schemas.microsoft.com/office/drawing/2014/main" id="{689E3C61-A0DF-408E-B0C0-417C8ADD6C86}"/>
              </a:ext>
            </a:extLst>
          </p:cNvPr>
          <p:cNvSpPr>
            <a:spLocks noGrp="1"/>
          </p:cNvSpPr>
          <p:nvPr>
            <p:ph type="sldNum" sz="quarter" idx="12"/>
          </p:nvPr>
        </p:nvSpPr>
        <p:spPr/>
        <p:txBody>
          <a:bodyPr/>
          <a:lstStyle/>
          <a:p>
            <a:fld id="{090BA4EB-E7A0-4D9C-9ED3-F5ED9D7F5515}" type="slidenum">
              <a:rPr lang="en-US" smtClean="0"/>
              <a:t>‹#›</a:t>
            </a:fld>
            <a:endParaRPr lang="en-US"/>
          </a:p>
        </p:txBody>
      </p:sp>
    </p:spTree>
    <p:extLst>
      <p:ext uri="{BB962C8B-B14F-4D97-AF65-F5344CB8AC3E}">
        <p14:creationId xmlns:p14="http://schemas.microsoft.com/office/powerpoint/2010/main" val="1194588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AFF867B-E2F5-4FC5-8C2C-FCDC7652953E}"/>
              </a:ext>
            </a:extLst>
          </p:cNvPr>
          <p:cNvSpPr/>
          <p:nvPr userDrawn="1"/>
        </p:nvSpPr>
        <p:spPr>
          <a:xfrm>
            <a:off x="0" y="1"/>
            <a:ext cx="12192000" cy="1364776"/>
          </a:xfrm>
          <a:prstGeom prst="rect">
            <a:avLst/>
          </a:prstGeom>
          <a:gradFill flip="none" rotWithShape="1">
            <a:gsLst>
              <a:gs pos="0">
                <a:srgbClr val="116180">
                  <a:shade val="30000"/>
                  <a:satMod val="115000"/>
                </a:srgbClr>
              </a:gs>
              <a:gs pos="50000">
                <a:srgbClr val="116180">
                  <a:shade val="67500"/>
                  <a:satMod val="115000"/>
                </a:srgbClr>
              </a:gs>
              <a:gs pos="100000">
                <a:srgbClr val="116180">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A69617-47D1-4822-ACDD-F762E7DC630A}"/>
              </a:ext>
            </a:extLst>
          </p:cNvPr>
          <p:cNvSpPr>
            <a:spLocks noGrp="1"/>
          </p:cNvSpPr>
          <p:nvPr>
            <p:ph type="title"/>
          </p:nvPr>
        </p:nvSpPr>
        <p:spPr>
          <a:xfrm>
            <a:off x="838200" y="365126"/>
            <a:ext cx="10515600" cy="995102"/>
          </a:xfrm>
        </p:spPr>
        <p:txBody>
          <a:bodyPr/>
          <a:lstStyle>
            <a:lvl1pPr>
              <a:defRPr b="1" baseline="0">
                <a:solidFill>
                  <a:schemeClr val="bg1">
                    <a:lumMod val="95000"/>
                  </a:schemeClr>
                </a:solidFill>
                <a:effectLst>
                  <a:outerShdw blurRad="50800" dist="38100" dir="2700000" algn="tl" rotWithShape="0">
                    <a:schemeClr val="tx1">
                      <a:alpha val="40000"/>
                    </a:schemeClr>
                  </a:outerShdw>
                </a:effectLst>
              </a:defRPr>
            </a:lvl1pPr>
          </a:lstStyle>
          <a:p>
            <a:r>
              <a:rPr lang="en-US" dirty="0"/>
              <a:t>Click to edit Master title style</a:t>
            </a:r>
          </a:p>
        </p:txBody>
      </p:sp>
      <p:sp>
        <p:nvSpPr>
          <p:cNvPr id="3" name="Content Placeholder 2">
            <a:extLst>
              <a:ext uri="{FF2B5EF4-FFF2-40B4-BE49-F238E27FC236}">
                <a16:creationId xmlns:a16="http://schemas.microsoft.com/office/drawing/2014/main" id="{5C178B50-6291-4AA4-ADB9-A9B280FFE75C}"/>
              </a:ext>
            </a:extLst>
          </p:cNvPr>
          <p:cNvSpPr>
            <a:spLocks noGrp="1"/>
          </p:cNvSpPr>
          <p:nvPr>
            <p:ph idx="1"/>
          </p:nvPr>
        </p:nvSpPr>
        <p:spPr>
          <a:xfrm>
            <a:off x="838200" y="1614985"/>
            <a:ext cx="10515600" cy="45619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CDCC7F1-1F4D-4CDC-83BD-F7426C00ADD2}"/>
              </a:ext>
            </a:extLst>
          </p:cNvPr>
          <p:cNvSpPr>
            <a:spLocks noGrp="1"/>
          </p:cNvSpPr>
          <p:nvPr>
            <p:ph type="dt" sz="half" idx="10"/>
          </p:nvPr>
        </p:nvSpPr>
        <p:spPr/>
        <p:txBody>
          <a:bodyPr/>
          <a:lstStyle>
            <a:lvl1pPr>
              <a:defRPr>
                <a:solidFill>
                  <a:schemeClr val="bg1">
                    <a:lumMod val="50000"/>
                  </a:schemeClr>
                </a:solidFill>
              </a:defRPr>
            </a:lvl1pPr>
          </a:lstStyle>
          <a:p>
            <a:r>
              <a:rPr lang="en-US"/>
              <a:t>2019 Aug 29</a:t>
            </a:r>
            <a:endParaRPr lang="en-US" dirty="0"/>
          </a:p>
        </p:txBody>
      </p:sp>
      <p:sp>
        <p:nvSpPr>
          <p:cNvPr id="5" name="Footer Placeholder 4">
            <a:extLst>
              <a:ext uri="{FF2B5EF4-FFF2-40B4-BE49-F238E27FC236}">
                <a16:creationId xmlns:a16="http://schemas.microsoft.com/office/drawing/2014/main" id="{1689D6F2-CAFA-4AF9-9E36-D108D260BAAC}"/>
              </a:ext>
            </a:extLst>
          </p:cNvPr>
          <p:cNvSpPr>
            <a:spLocks noGrp="1"/>
          </p:cNvSpPr>
          <p:nvPr>
            <p:ph type="ftr" sz="quarter" idx="11"/>
          </p:nvPr>
        </p:nvSpPr>
        <p:spPr/>
        <p:txBody>
          <a:bodyPr/>
          <a:lstStyle/>
          <a:p>
            <a:r>
              <a:rPr lang="en-US"/>
              <a:t>© 2019 Jetperch LLC</a:t>
            </a:r>
          </a:p>
        </p:txBody>
      </p:sp>
      <p:sp>
        <p:nvSpPr>
          <p:cNvPr id="6" name="Slide Number Placeholder 5">
            <a:extLst>
              <a:ext uri="{FF2B5EF4-FFF2-40B4-BE49-F238E27FC236}">
                <a16:creationId xmlns:a16="http://schemas.microsoft.com/office/drawing/2014/main" id="{98541629-DB85-4225-872A-EFD581393348}"/>
              </a:ext>
            </a:extLst>
          </p:cNvPr>
          <p:cNvSpPr>
            <a:spLocks noGrp="1"/>
          </p:cNvSpPr>
          <p:nvPr>
            <p:ph type="sldNum" sz="quarter" idx="12"/>
          </p:nvPr>
        </p:nvSpPr>
        <p:spPr/>
        <p:txBody>
          <a:bodyPr/>
          <a:lstStyle/>
          <a:p>
            <a:fld id="{090BA4EB-E7A0-4D9C-9ED3-F5ED9D7F5515}" type="slidenum">
              <a:rPr lang="en-US" smtClean="0"/>
              <a:pPr/>
              <a:t>‹#›</a:t>
            </a:fld>
            <a:endParaRPr lang="en-US" dirty="0"/>
          </a:p>
        </p:txBody>
      </p:sp>
    </p:spTree>
    <p:extLst>
      <p:ext uri="{BB962C8B-B14F-4D97-AF65-F5344CB8AC3E}">
        <p14:creationId xmlns:p14="http://schemas.microsoft.com/office/powerpoint/2010/main" val="347815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670D14B-8D78-413A-90EC-F931E0D064CD}"/>
              </a:ext>
            </a:extLst>
          </p:cNvPr>
          <p:cNvSpPr>
            <a:spLocks noGrp="1"/>
          </p:cNvSpPr>
          <p:nvPr>
            <p:ph type="dt" sz="half" idx="10"/>
          </p:nvPr>
        </p:nvSpPr>
        <p:spPr/>
        <p:txBody>
          <a:bodyPr/>
          <a:lstStyle/>
          <a:p>
            <a:r>
              <a:rPr lang="en-US"/>
              <a:t>2019 Aug 29</a:t>
            </a:r>
            <a:endParaRPr lang="en-US" dirty="0"/>
          </a:p>
        </p:txBody>
      </p:sp>
      <p:sp>
        <p:nvSpPr>
          <p:cNvPr id="4" name="Footer Placeholder 3">
            <a:extLst>
              <a:ext uri="{FF2B5EF4-FFF2-40B4-BE49-F238E27FC236}">
                <a16:creationId xmlns:a16="http://schemas.microsoft.com/office/drawing/2014/main" id="{D0A75D6A-0187-4547-91B9-1D485790EF9A}"/>
              </a:ext>
            </a:extLst>
          </p:cNvPr>
          <p:cNvSpPr>
            <a:spLocks noGrp="1"/>
          </p:cNvSpPr>
          <p:nvPr>
            <p:ph type="ftr" sz="quarter" idx="11"/>
          </p:nvPr>
        </p:nvSpPr>
        <p:spPr/>
        <p:txBody>
          <a:bodyPr/>
          <a:lstStyle/>
          <a:p>
            <a:r>
              <a:rPr lang="en-US"/>
              <a:t>© 2019 Jetperch LLC</a:t>
            </a:r>
          </a:p>
        </p:txBody>
      </p:sp>
      <p:sp>
        <p:nvSpPr>
          <p:cNvPr id="5" name="Slide Number Placeholder 4">
            <a:extLst>
              <a:ext uri="{FF2B5EF4-FFF2-40B4-BE49-F238E27FC236}">
                <a16:creationId xmlns:a16="http://schemas.microsoft.com/office/drawing/2014/main" id="{B1696310-B587-4463-A12A-7DA533F76FAD}"/>
              </a:ext>
            </a:extLst>
          </p:cNvPr>
          <p:cNvSpPr>
            <a:spLocks noGrp="1"/>
          </p:cNvSpPr>
          <p:nvPr>
            <p:ph type="sldNum" sz="quarter" idx="12"/>
          </p:nvPr>
        </p:nvSpPr>
        <p:spPr/>
        <p:txBody>
          <a:bodyPr/>
          <a:lstStyle/>
          <a:p>
            <a:fld id="{090BA4EB-E7A0-4D9C-9ED3-F5ED9D7F5515}" type="slidenum">
              <a:rPr lang="en-US" smtClean="0"/>
              <a:t>‹#›</a:t>
            </a:fld>
            <a:endParaRPr lang="en-US" dirty="0"/>
          </a:p>
        </p:txBody>
      </p:sp>
    </p:spTree>
    <p:extLst>
      <p:ext uri="{BB962C8B-B14F-4D97-AF65-F5344CB8AC3E}">
        <p14:creationId xmlns:p14="http://schemas.microsoft.com/office/powerpoint/2010/main" val="24228217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F90297-F76E-428E-8738-C3A1774F59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7FE473-950D-4397-AB29-84BC369572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23AF9-D539-4FC3-8567-08BACFFDB7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2019 Aug 29</a:t>
            </a:r>
            <a:endParaRPr lang="en-US" dirty="0"/>
          </a:p>
        </p:txBody>
      </p:sp>
      <p:sp>
        <p:nvSpPr>
          <p:cNvPr id="5" name="Footer Placeholder 4">
            <a:extLst>
              <a:ext uri="{FF2B5EF4-FFF2-40B4-BE49-F238E27FC236}">
                <a16:creationId xmlns:a16="http://schemas.microsoft.com/office/drawing/2014/main" id="{13B568E7-0617-46DA-B284-E08A4D4CDC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2019 Jetperch LLC</a:t>
            </a:r>
          </a:p>
        </p:txBody>
      </p:sp>
      <p:sp>
        <p:nvSpPr>
          <p:cNvPr id="6" name="Slide Number Placeholder 5">
            <a:extLst>
              <a:ext uri="{FF2B5EF4-FFF2-40B4-BE49-F238E27FC236}">
                <a16:creationId xmlns:a16="http://schemas.microsoft.com/office/drawing/2014/main" id="{A298CB78-4E06-4714-848C-0A8523064C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BA4EB-E7A0-4D9C-9ED3-F5ED9D7F5515}" type="slidenum">
              <a:rPr lang="en-US" smtClean="0"/>
              <a:t>‹#›</a:t>
            </a:fld>
            <a:endParaRPr lang="en-US" dirty="0"/>
          </a:p>
        </p:txBody>
      </p:sp>
    </p:spTree>
    <p:extLst>
      <p:ext uri="{BB962C8B-B14F-4D97-AF65-F5344CB8AC3E}">
        <p14:creationId xmlns:p14="http://schemas.microsoft.com/office/powerpoint/2010/main" val="2369763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7.sv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2.xml.rels><?xml version="1.0" encoding="UTF-8" standalone="yes"?>
<Relationships xmlns="http://schemas.openxmlformats.org/package/2006/relationships"><Relationship Id="rId2" Type="http://schemas.openxmlformats.org/officeDocument/2006/relationships/hyperlink" Target="https://spacecraft.ssl.umd.edu/akins_law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4.svg"/><Relationship Id="rId4" Type="http://schemas.openxmlformats.org/officeDocument/2006/relationships/image" Target="../media/image23.png"/></Relationships>
</file>

<file path=ppt/slides/_rels/slide2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png"/></Relationships>
</file>

<file path=ppt/slides/_rels/slide27.xml.rels><?xml version="1.0" encoding="UTF-8" standalone="yes"?>
<Relationships xmlns="http://schemas.openxmlformats.org/package/2006/relationships"><Relationship Id="rId3" Type="http://schemas.openxmlformats.org/officeDocument/2006/relationships/image" Target="../media/image23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4.svg"/><Relationship Id="rId4" Type="http://schemas.openxmlformats.org/officeDocument/2006/relationships/image" Target="../media/image23.png"/></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38.svg"/><Relationship Id="rId3" Type="http://schemas.openxmlformats.org/officeDocument/2006/relationships/image" Target="../media/image33.png"/><Relationship Id="rId7" Type="http://schemas.openxmlformats.org/officeDocument/2006/relationships/image" Target="../media/image3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36.svg"/><Relationship Id="rId5" Type="http://schemas.openxmlformats.org/officeDocument/2006/relationships/image" Target="../media/image35.png"/><Relationship Id="rId10" Type="http://schemas.openxmlformats.org/officeDocument/2006/relationships/image" Target="../media/image40.svg"/><Relationship Id="rId4" Type="http://schemas.openxmlformats.org/officeDocument/2006/relationships/image" Target="../media/image34.svg"/><Relationship Id="rId9" Type="http://schemas.openxmlformats.org/officeDocument/2006/relationships/image" Target="../media/image39.png"/></Relationships>
</file>

<file path=ppt/slides/_rels/slide35.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05C8-D3DF-4ACC-9787-969AE798C646}"/>
              </a:ext>
            </a:extLst>
          </p:cNvPr>
          <p:cNvSpPr>
            <a:spLocks noGrp="1"/>
          </p:cNvSpPr>
          <p:nvPr>
            <p:ph type="ctrTitle"/>
          </p:nvPr>
        </p:nvSpPr>
        <p:spPr>
          <a:xfrm>
            <a:off x="1524000" y="1823261"/>
            <a:ext cx="9144000" cy="1555751"/>
          </a:xfrm>
        </p:spPr>
        <p:txBody>
          <a:bodyPr>
            <a:normAutofit fontScale="90000"/>
          </a:bodyPr>
          <a:lstStyle/>
          <a:p>
            <a:r>
              <a:rPr lang="en-US" b="1" dirty="0">
                <a:solidFill>
                  <a:srgbClr val="001435"/>
                </a:solidFill>
                <a:effectLst>
                  <a:outerShdw blurRad="38100" dist="38100" dir="2700000" algn="tl">
                    <a:srgbClr val="000000">
                      <a:alpha val="43137"/>
                    </a:srgbClr>
                  </a:outerShdw>
                </a:effectLst>
                <a:latin typeface="+mn-lt"/>
              </a:rPr>
              <a:t>Reducing Energy Consumption &amp; Maximizing Battery Life</a:t>
            </a:r>
            <a:endParaRPr lang="en-US" dirty="0">
              <a:solidFill>
                <a:srgbClr val="001435"/>
              </a:solidFill>
              <a:effectLst>
                <a:outerShdw blurRad="38100" dist="38100" dir="2700000" algn="tl">
                  <a:srgbClr val="000000">
                    <a:alpha val="43137"/>
                  </a:srgbClr>
                </a:outerShdw>
              </a:effectLst>
              <a:latin typeface="+mn-lt"/>
            </a:endParaRPr>
          </a:p>
        </p:txBody>
      </p:sp>
      <p:sp>
        <p:nvSpPr>
          <p:cNvPr id="3" name="Subtitle 2">
            <a:extLst>
              <a:ext uri="{FF2B5EF4-FFF2-40B4-BE49-F238E27FC236}">
                <a16:creationId xmlns:a16="http://schemas.microsoft.com/office/drawing/2014/main" id="{B9196E11-2CB2-4A4C-A883-1A4F083BD9B4}"/>
              </a:ext>
            </a:extLst>
          </p:cNvPr>
          <p:cNvSpPr>
            <a:spLocks noGrp="1"/>
          </p:cNvSpPr>
          <p:nvPr>
            <p:ph type="subTitle" idx="1"/>
          </p:nvPr>
        </p:nvSpPr>
        <p:spPr>
          <a:xfrm>
            <a:off x="1524000" y="3602038"/>
            <a:ext cx="9144000" cy="2544762"/>
          </a:xfrm>
        </p:spPr>
        <p:txBody>
          <a:bodyPr>
            <a:normAutofit lnSpcReduction="10000"/>
          </a:bodyPr>
          <a:lstStyle/>
          <a:p>
            <a:r>
              <a:rPr lang="en-US" dirty="0"/>
              <a:t>Thursday, August 29, 8:00 AM - 8:55 AM</a:t>
            </a:r>
          </a:p>
          <a:p>
            <a:endParaRPr lang="en-US" dirty="0"/>
          </a:p>
          <a:p>
            <a:r>
              <a:rPr lang="en-US" dirty="0"/>
              <a:t>Matt Liberty</a:t>
            </a:r>
          </a:p>
          <a:p>
            <a:r>
              <a:rPr lang="en-US" dirty="0"/>
              <a:t>Principal Engineer</a:t>
            </a:r>
          </a:p>
          <a:p>
            <a:r>
              <a:rPr lang="en-US" dirty="0"/>
              <a:t>Jetperch LLC</a:t>
            </a:r>
          </a:p>
          <a:p>
            <a:r>
              <a:rPr lang="en-US" dirty="0"/>
              <a:t>matt@jetperch.com</a:t>
            </a:r>
          </a:p>
        </p:txBody>
      </p:sp>
      <p:pic>
        <p:nvPicPr>
          <p:cNvPr id="1026" name="Picture 2" descr="header image">
            <a:extLst>
              <a:ext uri="{FF2B5EF4-FFF2-40B4-BE49-F238E27FC236}">
                <a16:creationId xmlns:a16="http://schemas.microsoft.com/office/drawing/2014/main" id="{56CCE79E-FD2E-4B7F-B941-A28CCF41C7D5}"/>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12192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a:extLst>
              <a:ext uri="{FF2B5EF4-FFF2-40B4-BE49-F238E27FC236}">
                <a16:creationId xmlns:a16="http://schemas.microsoft.com/office/drawing/2014/main" id="{78E3A405-4AE6-4974-A615-3EFDCA63E43B}"/>
              </a:ext>
            </a:extLst>
          </p:cNvPr>
          <p:cNvSpPr>
            <a:spLocks noGrp="1"/>
          </p:cNvSpPr>
          <p:nvPr>
            <p:ph type="dt" sz="half" idx="10"/>
          </p:nvPr>
        </p:nvSpPr>
        <p:spPr/>
        <p:txBody>
          <a:bodyPr/>
          <a:lstStyle/>
          <a:p>
            <a:r>
              <a:rPr lang="en-US"/>
              <a:t>2019 Aug 29</a:t>
            </a:r>
            <a:endParaRPr lang="en-US" dirty="0"/>
          </a:p>
        </p:txBody>
      </p:sp>
      <p:sp>
        <p:nvSpPr>
          <p:cNvPr id="6" name="Footer Placeholder 5">
            <a:extLst>
              <a:ext uri="{FF2B5EF4-FFF2-40B4-BE49-F238E27FC236}">
                <a16:creationId xmlns:a16="http://schemas.microsoft.com/office/drawing/2014/main" id="{0049A786-0882-4E95-A4FF-99259A3D24CD}"/>
              </a:ext>
            </a:extLst>
          </p:cNvPr>
          <p:cNvSpPr>
            <a:spLocks noGrp="1"/>
          </p:cNvSpPr>
          <p:nvPr>
            <p:ph type="ftr" sz="quarter" idx="11"/>
          </p:nvPr>
        </p:nvSpPr>
        <p:spPr/>
        <p:txBody>
          <a:bodyPr/>
          <a:lstStyle/>
          <a:p>
            <a:r>
              <a:rPr lang="en-US"/>
              <a:t>© 2019 Jetperch LLC</a:t>
            </a:r>
          </a:p>
        </p:txBody>
      </p:sp>
      <p:sp>
        <p:nvSpPr>
          <p:cNvPr id="7" name="Slide Number Placeholder 6">
            <a:extLst>
              <a:ext uri="{FF2B5EF4-FFF2-40B4-BE49-F238E27FC236}">
                <a16:creationId xmlns:a16="http://schemas.microsoft.com/office/drawing/2014/main" id="{1DCF913C-1317-4F42-A453-5C8D430487FF}"/>
              </a:ext>
            </a:extLst>
          </p:cNvPr>
          <p:cNvSpPr>
            <a:spLocks noGrp="1"/>
          </p:cNvSpPr>
          <p:nvPr>
            <p:ph type="sldNum" sz="quarter" idx="12"/>
          </p:nvPr>
        </p:nvSpPr>
        <p:spPr/>
        <p:txBody>
          <a:bodyPr/>
          <a:lstStyle/>
          <a:p>
            <a:fld id="{090BA4EB-E7A0-4D9C-9ED3-F5ED9D7F5515}" type="slidenum">
              <a:rPr lang="en-US" smtClean="0"/>
              <a:t>1</a:t>
            </a:fld>
            <a:endParaRPr lang="en-US"/>
          </a:p>
        </p:txBody>
      </p:sp>
    </p:spTree>
    <p:extLst>
      <p:ext uri="{BB962C8B-B14F-4D97-AF65-F5344CB8AC3E}">
        <p14:creationId xmlns:p14="http://schemas.microsoft.com/office/powerpoint/2010/main" val="1363094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F6B7A-338C-463B-937D-3108B80F8796}"/>
              </a:ext>
            </a:extLst>
          </p:cNvPr>
          <p:cNvSpPr>
            <a:spLocks noGrp="1"/>
          </p:cNvSpPr>
          <p:nvPr>
            <p:ph type="title"/>
          </p:nvPr>
        </p:nvSpPr>
        <p:spPr/>
        <p:txBody>
          <a:bodyPr/>
          <a:lstStyle/>
          <a:p>
            <a:r>
              <a:rPr lang="en-US" dirty="0"/>
              <a:t>Initial Design</a:t>
            </a:r>
          </a:p>
        </p:txBody>
      </p:sp>
      <p:sp>
        <p:nvSpPr>
          <p:cNvPr id="3" name="Content Placeholder 2">
            <a:extLst>
              <a:ext uri="{FF2B5EF4-FFF2-40B4-BE49-F238E27FC236}">
                <a16:creationId xmlns:a16="http://schemas.microsoft.com/office/drawing/2014/main" id="{7D320A73-62D7-48AB-96C5-C712242E06D1}"/>
              </a:ext>
            </a:extLst>
          </p:cNvPr>
          <p:cNvSpPr>
            <a:spLocks noGrp="1"/>
          </p:cNvSpPr>
          <p:nvPr>
            <p:ph idx="1"/>
          </p:nvPr>
        </p:nvSpPr>
        <p:spPr/>
        <p:txBody>
          <a:bodyPr>
            <a:normAutofit/>
          </a:bodyPr>
          <a:lstStyle/>
          <a:p>
            <a:r>
              <a:rPr lang="en-US" dirty="0"/>
              <a:t>Electrical components consume power</a:t>
            </a:r>
          </a:p>
          <a:p>
            <a:r>
              <a:rPr lang="en-US" dirty="0"/>
              <a:t>Power design impacts many decisions</a:t>
            </a:r>
          </a:p>
          <a:p>
            <a:pPr lvl="1"/>
            <a:r>
              <a:rPr lang="en-US" dirty="0"/>
              <a:t>Component selection</a:t>
            </a:r>
          </a:p>
          <a:p>
            <a:pPr lvl="1"/>
            <a:r>
              <a:rPr lang="en-US" dirty="0"/>
              <a:t>Schematic design</a:t>
            </a:r>
          </a:p>
          <a:p>
            <a:pPr lvl="1"/>
            <a:r>
              <a:rPr lang="en-US" dirty="0"/>
              <a:t>Software architecture</a:t>
            </a:r>
          </a:p>
          <a:p>
            <a:r>
              <a:rPr lang="en-US" dirty="0"/>
              <a:t>Must design for power consumption early</a:t>
            </a:r>
          </a:p>
          <a:p>
            <a:pPr lvl="1"/>
            <a:r>
              <a:rPr lang="en-US" dirty="0"/>
              <a:t>Low power consumption does not just happen</a:t>
            </a:r>
          </a:p>
          <a:p>
            <a:pPr lvl="1"/>
            <a:r>
              <a:rPr lang="en-US" dirty="0"/>
              <a:t>Adding in low-power and long battery life late in a project causes delays</a:t>
            </a:r>
          </a:p>
        </p:txBody>
      </p:sp>
      <p:sp>
        <p:nvSpPr>
          <p:cNvPr id="10" name="Date Placeholder 9">
            <a:extLst>
              <a:ext uri="{FF2B5EF4-FFF2-40B4-BE49-F238E27FC236}">
                <a16:creationId xmlns:a16="http://schemas.microsoft.com/office/drawing/2014/main" id="{934DCF30-FB2B-4E00-9479-11E22D294437}"/>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3F434E60-D347-4086-AE32-3990AA7BFC04}"/>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A4164311-234C-4480-B49C-C247B8C7BFE9}"/>
              </a:ext>
            </a:extLst>
          </p:cNvPr>
          <p:cNvSpPr>
            <a:spLocks noGrp="1"/>
          </p:cNvSpPr>
          <p:nvPr>
            <p:ph type="sldNum" sz="quarter" idx="12"/>
          </p:nvPr>
        </p:nvSpPr>
        <p:spPr/>
        <p:txBody>
          <a:bodyPr/>
          <a:lstStyle/>
          <a:p>
            <a:fld id="{090BA4EB-E7A0-4D9C-9ED3-F5ED9D7F5515}" type="slidenum">
              <a:rPr lang="en-US" smtClean="0"/>
              <a:pPr/>
              <a:t>10</a:t>
            </a:fld>
            <a:endParaRPr lang="en-US" dirty="0"/>
          </a:p>
        </p:txBody>
      </p:sp>
    </p:spTree>
    <p:extLst>
      <p:ext uri="{BB962C8B-B14F-4D97-AF65-F5344CB8AC3E}">
        <p14:creationId xmlns:p14="http://schemas.microsoft.com/office/powerpoint/2010/main" val="333691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F6B7A-338C-463B-937D-3108B80F8796}"/>
              </a:ext>
            </a:extLst>
          </p:cNvPr>
          <p:cNvSpPr>
            <a:spLocks noGrp="1"/>
          </p:cNvSpPr>
          <p:nvPr>
            <p:ph type="title"/>
          </p:nvPr>
        </p:nvSpPr>
        <p:spPr/>
        <p:txBody>
          <a:bodyPr/>
          <a:lstStyle/>
          <a:p>
            <a:r>
              <a:rPr lang="en-US" dirty="0"/>
              <a:t>Initial Design for Low-Power</a:t>
            </a:r>
          </a:p>
        </p:txBody>
      </p:sp>
      <p:graphicFrame>
        <p:nvGraphicFramePr>
          <p:cNvPr id="9" name="Content Placeholder 8">
            <a:extLst>
              <a:ext uri="{FF2B5EF4-FFF2-40B4-BE49-F238E27FC236}">
                <a16:creationId xmlns:a16="http://schemas.microsoft.com/office/drawing/2014/main" id="{E599C241-CDEA-4E30-BCB9-33A9A24C733D}"/>
              </a:ext>
            </a:extLst>
          </p:cNvPr>
          <p:cNvGraphicFramePr>
            <a:graphicFrameLocks noGrp="1"/>
          </p:cNvGraphicFramePr>
          <p:nvPr>
            <p:ph idx="1"/>
            <p:extLst>
              <p:ext uri="{D42A27DB-BD31-4B8C-83A1-F6EECF244321}">
                <p14:modId xmlns:p14="http://schemas.microsoft.com/office/powerpoint/2010/main" val="2765672898"/>
              </p:ext>
            </p:extLst>
          </p:nvPr>
        </p:nvGraphicFramePr>
        <p:xfrm>
          <a:off x="838200" y="1581151"/>
          <a:ext cx="10515600" cy="3816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20AE9481-9966-44EA-A986-BC9F7A36509C}"/>
              </a:ext>
            </a:extLst>
          </p:cNvPr>
          <p:cNvSpPr>
            <a:spLocks noGrp="1"/>
          </p:cNvSpPr>
          <p:nvPr>
            <p:ph type="dt" sz="half" idx="10"/>
          </p:nvPr>
        </p:nvSpPr>
        <p:spPr/>
        <p:txBody>
          <a:bodyPr/>
          <a:lstStyle/>
          <a:p>
            <a:r>
              <a:rPr lang="en-US"/>
              <a:t>2019 Aug 29</a:t>
            </a:r>
            <a:endParaRPr lang="en-US" dirty="0"/>
          </a:p>
        </p:txBody>
      </p:sp>
      <p:sp>
        <p:nvSpPr>
          <p:cNvPr id="5" name="Footer Placeholder 4">
            <a:extLst>
              <a:ext uri="{FF2B5EF4-FFF2-40B4-BE49-F238E27FC236}">
                <a16:creationId xmlns:a16="http://schemas.microsoft.com/office/drawing/2014/main" id="{6BD09F3C-98ED-4A54-84C6-381E4EE8DC22}"/>
              </a:ext>
            </a:extLst>
          </p:cNvPr>
          <p:cNvSpPr>
            <a:spLocks noGrp="1"/>
          </p:cNvSpPr>
          <p:nvPr>
            <p:ph type="ftr" sz="quarter" idx="11"/>
          </p:nvPr>
        </p:nvSpPr>
        <p:spPr/>
        <p:txBody>
          <a:bodyPr/>
          <a:lstStyle/>
          <a:p>
            <a:r>
              <a:rPr lang="en-US"/>
              <a:t>© 2019 Jetperch LLC</a:t>
            </a:r>
          </a:p>
        </p:txBody>
      </p:sp>
      <p:sp>
        <p:nvSpPr>
          <p:cNvPr id="6" name="Slide Number Placeholder 5">
            <a:extLst>
              <a:ext uri="{FF2B5EF4-FFF2-40B4-BE49-F238E27FC236}">
                <a16:creationId xmlns:a16="http://schemas.microsoft.com/office/drawing/2014/main" id="{F5E430E1-FDC8-40CA-895C-F4D711990DE2}"/>
              </a:ext>
            </a:extLst>
          </p:cNvPr>
          <p:cNvSpPr>
            <a:spLocks noGrp="1"/>
          </p:cNvSpPr>
          <p:nvPr>
            <p:ph type="sldNum" sz="quarter" idx="12"/>
          </p:nvPr>
        </p:nvSpPr>
        <p:spPr/>
        <p:txBody>
          <a:bodyPr/>
          <a:lstStyle/>
          <a:p>
            <a:fld id="{090BA4EB-E7A0-4D9C-9ED3-F5ED9D7F5515}" type="slidenum">
              <a:rPr lang="en-US" smtClean="0"/>
              <a:pPr/>
              <a:t>11</a:t>
            </a:fld>
            <a:endParaRPr lang="en-US" dirty="0"/>
          </a:p>
        </p:txBody>
      </p:sp>
      <p:sp>
        <p:nvSpPr>
          <p:cNvPr id="7" name="Rectangle 1">
            <a:extLst>
              <a:ext uri="{FF2B5EF4-FFF2-40B4-BE49-F238E27FC236}">
                <a16:creationId xmlns:a16="http://schemas.microsoft.com/office/drawing/2014/main" id="{AACE995A-B4D4-4803-8816-885403FA5B19}"/>
              </a:ext>
            </a:extLst>
          </p:cNvPr>
          <p:cNvSpPr>
            <a:spLocks noChangeArrowheads="1"/>
          </p:cNvSpPr>
          <p:nvPr/>
        </p:nvSpPr>
        <p:spPr bwMode="auto">
          <a:xfrm>
            <a:off x="654050" y="5634827"/>
            <a:ext cx="10839450" cy="542032"/>
          </a:xfrm>
          <a:prstGeom prst="roundRect">
            <a:avLst>
              <a:gd name="adj" fmla="val 26336"/>
            </a:avLst>
          </a:prstGeom>
          <a:solidFill>
            <a:schemeClr val="accent4">
              <a:lumMod val="40000"/>
              <a:lumOff val="60000"/>
            </a:schemeClr>
          </a:solidFill>
          <a:ln w="38100">
            <a:solidFill>
              <a:schemeClr val="accent4">
                <a:lumMod val="75000"/>
              </a:schemeClr>
            </a:solidFill>
          </a:ln>
          <a:effec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en-US" sz="2400" dirty="0"/>
              <a:t>Many products have multiple power modes and spend a lot of time “sleeping”</a:t>
            </a:r>
          </a:p>
        </p:txBody>
      </p:sp>
    </p:spTree>
    <p:extLst>
      <p:ext uri="{BB962C8B-B14F-4D97-AF65-F5344CB8AC3E}">
        <p14:creationId xmlns:p14="http://schemas.microsoft.com/office/powerpoint/2010/main" val="1624762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4">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8"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2" name="Graphic 11" descr="LightningBoltOutline">
            <a:extLst>
              <a:ext uri="{FF2B5EF4-FFF2-40B4-BE49-F238E27FC236}">
                <a16:creationId xmlns:a16="http://schemas.microsoft.com/office/drawing/2014/main" id="{3568E6E7-3032-4643-94EF-5EDE780F0EC7}"/>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79D9C44C-F6B7-4F93-AD83-94E836850A54}"/>
              </a:ext>
            </a:extLst>
          </p:cNvPr>
          <p:cNvSpPr>
            <a:spLocks noGrp="1"/>
          </p:cNvSpPr>
          <p:nvPr>
            <p:ph idx="1"/>
          </p:nvPr>
        </p:nvSpPr>
        <p:spPr>
          <a:xfrm>
            <a:off x="5556250" y="2434382"/>
            <a:ext cx="6203950" cy="3639289"/>
          </a:xfrm>
        </p:spPr>
        <p:txBody>
          <a:bodyPr anchor="ctr">
            <a:normAutofit/>
          </a:bodyPr>
          <a:lstStyle/>
          <a:p>
            <a:pPr marL="0" indent="0">
              <a:buNone/>
            </a:pPr>
            <a:r>
              <a:rPr lang="en-US" sz="6600" dirty="0">
                <a:solidFill>
                  <a:srgbClr val="000000"/>
                </a:solidFill>
              </a:rPr>
              <a:t>Should we design for energy or charge?</a:t>
            </a:r>
          </a:p>
        </p:txBody>
      </p:sp>
      <p:sp>
        <p:nvSpPr>
          <p:cNvPr id="22" name="Date Placeholder 21">
            <a:extLst>
              <a:ext uri="{FF2B5EF4-FFF2-40B4-BE49-F238E27FC236}">
                <a16:creationId xmlns:a16="http://schemas.microsoft.com/office/drawing/2014/main" id="{1C7F93EA-B17C-4F10-B8FF-4C977F014D8E}"/>
              </a:ext>
            </a:extLst>
          </p:cNvPr>
          <p:cNvSpPr>
            <a:spLocks noGrp="1"/>
          </p:cNvSpPr>
          <p:nvPr>
            <p:ph type="dt" sz="half" idx="10"/>
          </p:nvPr>
        </p:nvSpPr>
        <p:spPr/>
        <p:txBody>
          <a:bodyPr/>
          <a:lstStyle/>
          <a:p>
            <a:r>
              <a:rPr lang="en-US"/>
              <a:t>2019 Aug 29</a:t>
            </a:r>
            <a:endParaRPr lang="en-US" dirty="0"/>
          </a:p>
        </p:txBody>
      </p:sp>
      <p:sp>
        <p:nvSpPr>
          <p:cNvPr id="24" name="Footer Placeholder 23">
            <a:extLst>
              <a:ext uri="{FF2B5EF4-FFF2-40B4-BE49-F238E27FC236}">
                <a16:creationId xmlns:a16="http://schemas.microsoft.com/office/drawing/2014/main" id="{EB138522-9E0C-4170-95B5-D86CD52C14F9}"/>
              </a:ext>
            </a:extLst>
          </p:cNvPr>
          <p:cNvSpPr>
            <a:spLocks noGrp="1"/>
          </p:cNvSpPr>
          <p:nvPr>
            <p:ph type="ftr" sz="quarter" idx="11"/>
          </p:nvPr>
        </p:nvSpPr>
        <p:spPr/>
        <p:txBody>
          <a:bodyPr/>
          <a:lstStyle/>
          <a:p>
            <a:r>
              <a:rPr lang="en-US"/>
              <a:t>© 2019 Jetperch LLC</a:t>
            </a:r>
          </a:p>
        </p:txBody>
      </p:sp>
      <p:sp>
        <p:nvSpPr>
          <p:cNvPr id="26" name="Slide Number Placeholder 25">
            <a:extLst>
              <a:ext uri="{FF2B5EF4-FFF2-40B4-BE49-F238E27FC236}">
                <a16:creationId xmlns:a16="http://schemas.microsoft.com/office/drawing/2014/main" id="{F107A587-3436-48FC-9BE5-F566016EF77D}"/>
              </a:ext>
            </a:extLst>
          </p:cNvPr>
          <p:cNvSpPr>
            <a:spLocks noGrp="1"/>
          </p:cNvSpPr>
          <p:nvPr>
            <p:ph type="sldNum" sz="quarter" idx="12"/>
          </p:nvPr>
        </p:nvSpPr>
        <p:spPr/>
        <p:txBody>
          <a:bodyPr/>
          <a:lstStyle/>
          <a:p>
            <a:fld id="{090BA4EB-E7A0-4D9C-9ED3-F5ED9D7F5515}" type="slidenum">
              <a:rPr lang="en-US" smtClean="0"/>
              <a:pPr/>
              <a:t>12</a:t>
            </a:fld>
            <a:endParaRPr lang="en-US" dirty="0"/>
          </a:p>
        </p:txBody>
      </p:sp>
    </p:spTree>
    <p:extLst>
      <p:ext uri="{BB962C8B-B14F-4D97-AF65-F5344CB8AC3E}">
        <p14:creationId xmlns:p14="http://schemas.microsoft.com/office/powerpoint/2010/main" val="1096446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123E8-E6FC-4409-A4B5-669B230FA059}"/>
              </a:ext>
            </a:extLst>
          </p:cNvPr>
          <p:cNvSpPr>
            <a:spLocks noGrp="1"/>
          </p:cNvSpPr>
          <p:nvPr>
            <p:ph type="title"/>
          </p:nvPr>
        </p:nvSpPr>
        <p:spPr/>
        <p:txBody>
          <a:bodyPr/>
          <a:lstStyle/>
          <a:p>
            <a:r>
              <a:rPr lang="en-US" dirty="0"/>
              <a:t>Switching Regulators: Optimize for Energy</a:t>
            </a:r>
          </a:p>
        </p:txBody>
      </p:sp>
      <p:sp>
        <p:nvSpPr>
          <p:cNvPr id="3" name="Content Placeholder 2">
            <a:extLst>
              <a:ext uri="{FF2B5EF4-FFF2-40B4-BE49-F238E27FC236}">
                <a16:creationId xmlns:a16="http://schemas.microsoft.com/office/drawing/2014/main" id="{4AEB5624-B5C3-4527-ADD5-DAEB2EC5C58A}"/>
              </a:ext>
            </a:extLst>
          </p:cNvPr>
          <p:cNvSpPr>
            <a:spLocks noGrp="1"/>
          </p:cNvSpPr>
          <p:nvPr>
            <p:ph idx="1"/>
          </p:nvPr>
        </p:nvSpPr>
        <p:spPr/>
        <p:txBody>
          <a:bodyPr>
            <a:normAutofit/>
          </a:bodyPr>
          <a:lstStyle/>
          <a:p>
            <a:r>
              <a:rPr lang="en-US" dirty="0"/>
              <a:t>Switching regulators convert between voltage and current</a:t>
            </a:r>
          </a:p>
          <a:p>
            <a:pPr lvl="1"/>
            <a:r>
              <a:rPr lang="en-US" dirty="0"/>
              <a:t>Step voltage up or down</a:t>
            </a:r>
          </a:p>
          <a:p>
            <a:pPr lvl="1"/>
            <a:r>
              <a:rPr lang="en-US" dirty="0"/>
              <a:t>Deliver required current (within limits)</a:t>
            </a:r>
          </a:p>
          <a:p>
            <a:r>
              <a:rPr lang="en-US" dirty="0"/>
              <a:t>Advantages</a:t>
            </a:r>
          </a:p>
          <a:p>
            <a:pPr lvl="1"/>
            <a:r>
              <a:rPr lang="en-US" dirty="0"/>
              <a:t>Can accommodate a wide range of supply voltages efficiently</a:t>
            </a:r>
          </a:p>
          <a:p>
            <a:r>
              <a:rPr lang="en-US" dirty="0"/>
              <a:t>Disadvantages</a:t>
            </a:r>
          </a:p>
          <a:p>
            <a:pPr lvl="1"/>
            <a:r>
              <a:rPr lang="en-US" dirty="0"/>
              <a:t>Higher quiescent current (compared to linear regulators) may increase sleep mode energy consumption</a:t>
            </a:r>
          </a:p>
          <a:p>
            <a:pPr lvl="1"/>
            <a:r>
              <a:rPr lang="en-US" dirty="0"/>
              <a:t>Has additional efficiency losses that also vary based upon load current, input voltage and output voltage</a:t>
            </a:r>
          </a:p>
          <a:p>
            <a:pPr lvl="1"/>
            <a:r>
              <a:rPr lang="en-US" dirty="0"/>
              <a:t>Increased noise and EMI/EMC concerns</a:t>
            </a:r>
          </a:p>
        </p:txBody>
      </p:sp>
      <p:sp>
        <p:nvSpPr>
          <p:cNvPr id="10" name="Date Placeholder 9">
            <a:extLst>
              <a:ext uri="{FF2B5EF4-FFF2-40B4-BE49-F238E27FC236}">
                <a16:creationId xmlns:a16="http://schemas.microsoft.com/office/drawing/2014/main" id="{BC6CAD6D-7605-496F-B12F-776290D00CF2}"/>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A851B06A-522A-4D45-A73F-ECE033B5EC83}"/>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2B7B5799-BEC6-400E-9304-D8240C31966F}"/>
              </a:ext>
            </a:extLst>
          </p:cNvPr>
          <p:cNvSpPr>
            <a:spLocks noGrp="1"/>
          </p:cNvSpPr>
          <p:nvPr>
            <p:ph type="sldNum" sz="quarter" idx="12"/>
          </p:nvPr>
        </p:nvSpPr>
        <p:spPr/>
        <p:txBody>
          <a:bodyPr/>
          <a:lstStyle/>
          <a:p>
            <a:fld id="{090BA4EB-E7A0-4D9C-9ED3-F5ED9D7F5515}" type="slidenum">
              <a:rPr lang="en-US" smtClean="0"/>
              <a:pPr/>
              <a:t>13</a:t>
            </a:fld>
            <a:endParaRPr lang="en-US" dirty="0"/>
          </a:p>
        </p:txBody>
      </p:sp>
    </p:spTree>
    <p:extLst>
      <p:ext uri="{BB962C8B-B14F-4D97-AF65-F5344CB8AC3E}">
        <p14:creationId xmlns:p14="http://schemas.microsoft.com/office/powerpoint/2010/main" val="4219500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D2D7-5F34-4E75-86CD-96E17EF8F3C5}"/>
              </a:ext>
            </a:extLst>
          </p:cNvPr>
          <p:cNvSpPr>
            <a:spLocks noGrp="1"/>
          </p:cNvSpPr>
          <p:nvPr>
            <p:ph type="title"/>
          </p:nvPr>
        </p:nvSpPr>
        <p:spPr/>
        <p:txBody>
          <a:bodyPr/>
          <a:lstStyle/>
          <a:p>
            <a:r>
              <a:rPr lang="en-US" dirty="0"/>
              <a:t>Linear Regulators: Optimize for Charge</a:t>
            </a:r>
          </a:p>
        </p:txBody>
      </p:sp>
      <p:sp>
        <p:nvSpPr>
          <p:cNvPr id="3" name="Content Placeholder 2">
            <a:extLst>
              <a:ext uri="{FF2B5EF4-FFF2-40B4-BE49-F238E27FC236}">
                <a16:creationId xmlns:a16="http://schemas.microsoft.com/office/drawing/2014/main" id="{494EBEDE-ACB5-4CD5-9B87-48DFFBB83E8E}"/>
              </a:ext>
            </a:extLst>
          </p:cNvPr>
          <p:cNvSpPr>
            <a:spLocks noGrp="1"/>
          </p:cNvSpPr>
          <p:nvPr>
            <p:ph idx="1"/>
          </p:nvPr>
        </p:nvSpPr>
        <p:spPr/>
        <p:txBody>
          <a:bodyPr/>
          <a:lstStyle/>
          <a:p>
            <a:r>
              <a:rPr lang="en-US" dirty="0"/>
              <a:t>Linear regulators, including LDO regulators, regulate voltage</a:t>
            </a:r>
          </a:p>
          <a:p>
            <a:pPr lvl="1"/>
            <a:r>
              <a:rPr lang="en-US" dirty="0"/>
              <a:t>Conceptually equivalent to a variable resistor that changes resistance to give fixed output voltage</a:t>
            </a:r>
          </a:p>
          <a:p>
            <a:pPr lvl="1"/>
            <a:r>
              <a:rPr lang="en-US" dirty="0"/>
              <a:t>Charge is (mostly) conserved between input and output</a:t>
            </a:r>
          </a:p>
          <a:p>
            <a:r>
              <a:rPr lang="en-US" dirty="0"/>
              <a:t>Advantages</a:t>
            </a:r>
          </a:p>
          <a:p>
            <a:pPr lvl="1"/>
            <a:r>
              <a:rPr lang="en-US" dirty="0"/>
              <a:t>Simpler to design with lower noise</a:t>
            </a:r>
          </a:p>
          <a:p>
            <a:pPr lvl="1"/>
            <a:r>
              <a:rPr lang="en-US" dirty="0"/>
              <a:t>Low quiescent current for great sleep-mode performance</a:t>
            </a:r>
          </a:p>
          <a:p>
            <a:r>
              <a:rPr lang="en-US" dirty="0"/>
              <a:t>Disadvantages</a:t>
            </a:r>
          </a:p>
          <a:p>
            <a:pPr lvl="1"/>
            <a:r>
              <a:rPr lang="en-US" dirty="0"/>
              <a:t>Requires a minimum drop-out voltage which limits efficiency</a:t>
            </a:r>
          </a:p>
          <a:p>
            <a:pPr lvl="1"/>
            <a:r>
              <a:rPr lang="en-US" dirty="0"/>
              <a:t>Dissipates extra energy due to “voltage-drop” as heat proportional to current</a:t>
            </a:r>
          </a:p>
          <a:p>
            <a:pPr lvl="1"/>
            <a:endParaRPr lang="en-US" dirty="0"/>
          </a:p>
        </p:txBody>
      </p:sp>
      <p:sp>
        <p:nvSpPr>
          <p:cNvPr id="10" name="Date Placeholder 9">
            <a:extLst>
              <a:ext uri="{FF2B5EF4-FFF2-40B4-BE49-F238E27FC236}">
                <a16:creationId xmlns:a16="http://schemas.microsoft.com/office/drawing/2014/main" id="{399DC4CF-07BD-447E-BF49-B373C6FC39FB}"/>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070A6157-4A0F-41F7-A94E-3A3BD5E8D3FF}"/>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1F41ED9D-50D2-4E67-B2FC-E56C6C414A09}"/>
              </a:ext>
            </a:extLst>
          </p:cNvPr>
          <p:cNvSpPr>
            <a:spLocks noGrp="1"/>
          </p:cNvSpPr>
          <p:nvPr>
            <p:ph type="sldNum" sz="quarter" idx="12"/>
          </p:nvPr>
        </p:nvSpPr>
        <p:spPr/>
        <p:txBody>
          <a:bodyPr/>
          <a:lstStyle/>
          <a:p>
            <a:fld id="{090BA4EB-E7A0-4D9C-9ED3-F5ED9D7F5515}" type="slidenum">
              <a:rPr lang="en-US" smtClean="0"/>
              <a:pPr/>
              <a:t>14</a:t>
            </a:fld>
            <a:endParaRPr lang="en-US" dirty="0"/>
          </a:p>
        </p:txBody>
      </p:sp>
    </p:spTree>
    <p:extLst>
      <p:ext uri="{BB962C8B-B14F-4D97-AF65-F5344CB8AC3E}">
        <p14:creationId xmlns:p14="http://schemas.microsoft.com/office/powerpoint/2010/main" val="1877965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CB02C-7E32-4926-9317-F02E3021EEEC}"/>
              </a:ext>
            </a:extLst>
          </p:cNvPr>
          <p:cNvSpPr>
            <a:spLocks noGrp="1"/>
          </p:cNvSpPr>
          <p:nvPr>
            <p:ph type="title"/>
          </p:nvPr>
        </p:nvSpPr>
        <p:spPr/>
        <p:txBody>
          <a:bodyPr/>
          <a:lstStyle/>
          <a:p>
            <a:r>
              <a:rPr lang="en-US" dirty="0"/>
              <a:t>Energy / Charge Budget</a:t>
            </a:r>
          </a:p>
        </p:txBody>
      </p:sp>
      <p:sp>
        <p:nvSpPr>
          <p:cNvPr id="3" name="Content Placeholder 2">
            <a:extLst>
              <a:ext uri="{FF2B5EF4-FFF2-40B4-BE49-F238E27FC236}">
                <a16:creationId xmlns:a16="http://schemas.microsoft.com/office/drawing/2014/main" id="{5E09E701-8117-4668-AEB1-E3A00816C59A}"/>
              </a:ext>
            </a:extLst>
          </p:cNvPr>
          <p:cNvSpPr>
            <a:spLocks noGrp="1"/>
          </p:cNvSpPr>
          <p:nvPr>
            <p:ph idx="1"/>
          </p:nvPr>
        </p:nvSpPr>
        <p:spPr/>
        <p:txBody>
          <a:bodyPr/>
          <a:lstStyle/>
          <a:p>
            <a:r>
              <a:rPr lang="en-US" dirty="0"/>
              <a:t>Estimate how much power / current each mode consumes</a:t>
            </a:r>
          </a:p>
          <a:p>
            <a:pPr lvl="1"/>
            <a:r>
              <a:rPr lang="en-US" dirty="0"/>
              <a:t>Determine modes</a:t>
            </a:r>
          </a:p>
          <a:p>
            <a:pPr lvl="1"/>
            <a:r>
              <a:rPr lang="en-US" dirty="0"/>
              <a:t>Estimate for each component</a:t>
            </a:r>
          </a:p>
          <a:p>
            <a:r>
              <a:rPr lang="en-US" dirty="0"/>
              <a:t>Estimate how much time is spent in each mode</a:t>
            </a:r>
          </a:p>
          <a:p>
            <a:r>
              <a:rPr lang="en-US" dirty="0"/>
              <a:t>Estimate energy / charge per mode</a:t>
            </a:r>
          </a:p>
          <a:p>
            <a:r>
              <a:rPr lang="en-US" dirty="0"/>
              <a:t>Estimate total energy / charge over a duration</a:t>
            </a:r>
          </a:p>
          <a:p>
            <a:r>
              <a:rPr lang="en-US" dirty="0"/>
              <a:t>For battery-powered devices, balance against total battery energy or charge to estimate battery life</a:t>
            </a:r>
          </a:p>
        </p:txBody>
      </p:sp>
      <p:sp>
        <p:nvSpPr>
          <p:cNvPr id="10" name="Date Placeholder 9">
            <a:extLst>
              <a:ext uri="{FF2B5EF4-FFF2-40B4-BE49-F238E27FC236}">
                <a16:creationId xmlns:a16="http://schemas.microsoft.com/office/drawing/2014/main" id="{CF81344E-4180-4D95-9137-6C54830B94C3}"/>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2808141C-51BB-4B32-A928-03693A9D9B0E}"/>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37E59181-B059-4914-94B4-6071E8537C3A}"/>
              </a:ext>
            </a:extLst>
          </p:cNvPr>
          <p:cNvSpPr>
            <a:spLocks noGrp="1"/>
          </p:cNvSpPr>
          <p:nvPr>
            <p:ph type="sldNum" sz="quarter" idx="12"/>
          </p:nvPr>
        </p:nvSpPr>
        <p:spPr/>
        <p:txBody>
          <a:bodyPr/>
          <a:lstStyle/>
          <a:p>
            <a:fld id="{090BA4EB-E7A0-4D9C-9ED3-F5ED9D7F5515}" type="slidenum">
              <a:rPr lang="en-US" smtClean="0"/>
              <a:pPr/>
              <a:t>15</a:t>
            </a:fld>
            <a:endParaRPr lang="en-US" dirty="0"/>
          </a:p>
        </p:txBody>
      </p:sp>
    </p:spTree>
    <p:extLst>
      <p:ext uri="{BB962C8B-B14F-4D97-AF65-F5344CB8AC3E}">
        <p14:creationId xmlns:p14="http://schemas.microsoft.com/office/powerpoint/2010/main" val="2179437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A8854-384D-4FF7-8AEE-3406A0932E41}"/>
              </a:ext>
            </a:extLst>
          </p:cNvPr>
          <p:cNvSpPr>
            <a:spLocks noGrp="1"/>
          </p:cNvSpPr>
          <p:nvPr>
            <p:ph type="title"/>
          </p:nvPr>
        </p:nvSpPr>
        <p:spPr/>
        <p:txBody>
          <a:bodyPr/>
          <a:lstStyle/>
          <a:p>
            <a:r>
              <a:rPr lang="en-US" dirty="0"/>
              <a:t>Charge Budget Example : Components</a:t>
            </a:r>
          </a:p>
        </p:txBody>
      </p:sp>
      <p:graphicFrame>
        <p:nvGraphicFramePr>
          <p:cNvPr id="7" name="Table 6">
            <a:extLst>
              <a:ext uri="{FF2B5EF4-FFF2-40B4-BE49-F238E27FC236}">
                <a16:creationId xmlns:a16="http://schemas.microsoft.com/office/drawing/2014/main" id="{25360D67-8DDF-45F9-9FB8-F1C082486748}"/>
              </a:ext>
            </a:extLst>
          </p:cNvPr>
          <p:cNvGraphicFramePr>
            <a:graphicFrameLocks noGrp="1"/>
          </p:cNvGraphicFramePr>
          <p:nvPr>
            <p:extLst>
              <p:ext uri="{D42A27DB-BD31-4B8C-83A1-F6EECF244321}">
                <p14:modId xmlns:p14="http://schemas.microsoft.com/office/powerpoint/2010/main" val="79260937"/>
              </p:ext>
            </p:extLst>
          </p:nvPr>
        </p:nvGraphicFramePr>
        <p:xfrm>
          <a:off x="838199" y="1905295"/>
          <a:ext cx="10312401" cy="3945255"/>
        </p:xfrm>
        <a:graphic>
          <a:graphicData uri="http://schemas.openxmlformats.org/drawingml/2006/table">
            <a:tbl>
              <a:tblPr/>
              <a:tblGrid>
                <a:gridCol w="3700193">
                  <a:extLst>
                    <a:ext uri="{9D8B030D-6E8A-4147-A177-3AD203B41FA5}">
                      <a16:colId xmlns:a16="http://schemas.microsoft.com/office/drawing/2014/main" val="2741438248"/>
                    </a:ext>
                  </a:extLst>
                </a:gridCol>
                <a:gridCol w="1394652">
                  <a:extLst>
                    <a:ext uri="{9D8B030D-6E8A-4147-A177-3AD203B41FA5}">
                      <a16:colId xmlns:a16="http://schemas.microsoft.com/office/drawing/2014/main" val="1803443916"/>
                    </a:ext>
                  </a:extLst>
                </a:gridCol>
                <a:gridCol w="1394652">
                  <a:extLst>
                    <a:ext uri="{9D8B030D-6E8A-4147-A177-3AD203B41FA5}">
                      <a16:colId xmlns:a16="http://schemas.microsoft.com/office/drawing/2014/main" val="3243238131"/>
                    </a:ext>
                  </a:extLst>
                </a:gridCol>
                <a:gridCol w="1394652">
                  <a:extLst>
                    <a:ext uri="{9D8B030D-6E8A-4147-A177-3AD203B41FA5}">
                      <a16:colId xmlns:a16="http://schemas.microsoft.com/office/drawing/2014/main" val="1717389509"/>
                    </a:ext>
                  </a:extLst>
                </a:gridCol>
                <a:gridCol w="2428252">
                  <a:extLst>
                    <a:ext uri="{9D8B030D-6E8A-4147-A177-3AD203B41FA5}">
                      <a16:colId xmlns:a16="http://schemas.microsoft.com/office/drawing/2014/main" val="1282895634"/>
                    </a:ext>
                  </a:extLst>
                </a:gridCol>
              </a:tblGrid>
              <a:tr h="392430">
                <a:tc rowSpan="2">
                  <a:txBody>
                    <a:bodyPr/>
                    <a:lstStyle/>
                    <a:p>
                      <a:pPr algn="ctr" fontAlgn="ctr"/>
                      <a:r>
                        <a:rPr lang="en-US" sz="2400" b="1" i="0" u="none" strike="noStrike" dirty="0">
                          <a:solidFill>
                            <a:srgbClr val="FFFFFF"/>
                          </a:solidFill>
                          <a:effectLst/>
                          <a:latin typeface="Calibri" panose="020F0502020204030204" pitchFamily="34" charset="0"/>
                        </a:rPr>
                        <a:t>Component Budget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gridSpan="3">
                  <a:txBody>
                    <a:bodyPr/>
                    <a:lstStyle/>
                    <a:p>
                      <a:pPr algn="ctr" fontAlgn="ctr"/>
                      <a:r>
                        <a:rPr lang="en-US" sz="2400" b="1" i="0" u="none" strike="noStrike" dirty="0">
                          <a:solidFill>
                            <a:srgbClr val="FFFFFF"/>
                          </a:solidFill>
                          <a:effectLst/>
                          <a:latin typeface="Calibri" panose="020F0502020204030204" pitchFamily="34" charset="0"/>
                        </a:rPr>
                        <a:t>Mode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2"/>
                    </a:solidFill>
                  </a:tcPr>
                </a:tc>
                <a:tc hMerge="1">
                  <a:txBody>
                    <a:bodyPr/>
                    <a:lstStyle/>
                    <a:p>
                      <a:endParaRPr lang="en-US"/>
                    </a:p>
                  </a:txBody>
                  <a:tcPr/>
                </a:tc>
                <a:tc hMerge="1">
                  <a:txBody>
                    <a:bodyPr/>
                    <a:lstStyle/>
                    <a:p>
                      <a:endParaRPr lang="en-US"/>
                    </a:p>
                  </a:txBody>
                  <a:tcPr/>
                </a:tc>
                <a:tc rowSpan="2">
                  <a:txBody>
                    <a:bodyPr/>
                    <a:lstStyle/>
                    <a:p>
                      <a:pPr algn="ctr" fontAlgn="ctr"/>
                      <a:r>
                        <a:rPr lang="en-US" sz="2400" b="1" i="0" u="none" strike="noStrike" dirty="0">
                          <a:solidFill>
                            <a:srgbClr val="FFFFFF"/>
                          </a:solidFill>
                          <a:effectLst/>
                          <a:latin typeface="Calibri" panose="020F0502020204030204" pitchFamily="34" charset="0"/>
                        </a:rPr>
                        <a:t>Units</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2759025436"/>
                  </a:ext>
                </a:extLst>
              </a:tr>
              <a:tr h="397510">
                <a:tc vMerge="1">
                  <a:txBody>
                    <a:bodyPr/>
                    <a:lstStyle/>
                    <a:p>
                      <a:endParaRPr lang="en-US"/>
                    </a:p>
                  </a:txBody>
                  <a:tcPr/>
                </a:tc>
                <a:tc>
                  <a:txBody>
                    <a:bodyPr/>
                    <a:lstStyle/>
                    <a:p>
                      <a:pPr algn="ctr" fontAlgn="ctr"/>
                      <a:r>
                        <a:rPr lang="en-US" sz="2400" b="1" i="0" u="none" strike="noStrike" dirty="0">
                          <a:solidFill>
                            <a:srgbClr val="FFFFFF"/>
                          </a:solidFill>
                          <a:effectLst/>
                          <a:latin typeface="Calibri" panose="020F0502020204030204" pitchFamily="34" charset="0"/>
                        </a:rPr>
                        <a:t>Detect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fontAlgn="ctr"/>
                      <a:r>
                        <a:rPr lang="en-US" sz="2400" b="1" i="0" u="none" strike="noStrike" dirty="0">
                          <a:solidFill>
                            <a:srgbClr val="FFFFFF"/>
                          </a:solidFill>
                          <a:effectLst/>
                          <a:latin typeface="Calibri" panose="020F0502020204030204" pitchFamily="34" charset="0"/>
                        </a:rPr>
                        <a:t>Active/RF</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fontAlgn="ctr"/>
                      <a:r>
                        <a:rPr lang="en-US" sz="2400" b="1" i="0" u="none" strike="noStrike" dirty="0">
                          <a:solidFill>
                            <a:srgbClr val="FFFFFF"/>
                          </a:solidFill>
                          <a:effectLst/>
                          <a:latin typeface="Calibri" panose="020F0502020204030204" pitchFamily="34" charset="0"/>
                        </a:rPr>
                        <a:t>Sleep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vMerge="1">
                  <a:txBody>
                    <a:bodyPr/>
                    <a:lstStyle/>
                    <a:p>
                      <a:endParaRPr lang="en-US"/>
                    </a:p>
                  </a:txBody>
                  <a:tcPr/>
                </a:tc>
                <a:extLst>
                  <a:ext uri="{0D108BD9-81ED-4DB2-BD59-A6C34878D82A}">
                    <a16:rowId xmlns:a16="http://schemas.microsoft.com/office/drawing/2014/main" val="2394447680"/>
                  </a:ext>
                </a:extLst>
              </a:tr>
              <a:tr h="392430">
                <a:tc>
                  <a:txBody>
                    <a:bodyPr/>
                    <a:lstStyle/>
                    <a:p>
                      <a:pPr algn="l" fontAlgn="b"/>
                      <a:r>
                        <a:rPr lang="en-US" sz="2400" b="0" i="0" u="none" strike="noStrike" dirty="0">
                          <a:solidFill>
                            <a:srgbClr val="000000"/>
                          </a:solidFill>
                          <a:effectLst/>
                          <a:latin typeface="Calibri" panose="020F0502020204030204" pitchFamily="34" charset="0"/>
                        </a:rPr>
                        <a:t>Microcontroller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dirty="0">
                          <a:solidFill>
                            <a:srgbClr val="000000"/>
                          </a:solidFill>
                          <a:effectLst/>
                          <a:latin typeface="Calibri" panose="020F0502020204030204" pitchFamily="34" charset="0"/>
                        </a:rPr>
                        <a:t>20000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dirty="0">
                          <a:solidFill>
                            <a:srgbClr val="000000"/>
                          </a:solidFill>
                          <a:effectLst/>
                          <a:latin typeface="Calibri" panose="020F0502020204030204" pitchFamily="34" charset="0"/>
                        </a:rPr>
                        <a:t>25000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10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dirty="0">
                          <a:solidFill>
                            <a:srgbClr val="000000"/>
                          </a:solidFill>
                          <a:effectLst/>
                          <a:latin typeface="Calibri" panose="020F0502020204030204" pitchFamily="34" charset="0"/>
                        </a:rPr>
                        <a:t> µA</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17458441"/>
                  </a:ext>
                </a:extLst>
              </a:tr>
              <a:tr h="392430">
                <a:tc>
                  <a:txBody>
                    <a:bodyPr/>
                    <a:lstStyle/>
                    <a:p>
                      <a:pPr algn="l" fontAlgn="b"/>
                      <a:r>
                        <a:rPr lang="en-US" sz="2400" b="0" i="0" u="none" strike="noStrike" dirty="0">
                          <a:solidFill>
                            <a:srgbClr val="000000"/>
                          </a:solidFill>
                          <a:effectLst/>
                          <a:latin typeface="Calibri" panose="020F0502020204030204" pitchFamily="34" charset="0"/>
                        </a:rPr>
                        <a:t>Radio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dirty="0">
                          <a:solidFill>
                            <a:srgbClr val="000000"/>
                          </a:solidFill>
                          <a:effectLst/>
                          <a:latin typeface="Calibri" panose="020F0502020204030204" pitchFamily="34" charset="0"/>
                        </a:rPr>
                        <a:t>10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20000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10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dirty="0">
                          <a:solidFill>
                            <a:srgbClr val="000000"/>
                          </a:solidFill>
                          <a:effectLst/>
                          <a:latin typeface="Calibri" panose="020F0502020204030204" pitchFamily="34" charset="0"/>
                        </a:rPr>
                        <a:t> µA</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28634691"/>
                  </a:ext>
                </a:extLst>
              </a:tr>
              <a:tr h="392430">
                <a:tc>
                  <a:txBody>
                    <a:bodyPr/>
                    <a:lstStyle/>
                    <a:p>
                      <a:pPr algn="l" fontAlgn="b"/>
                      <a:r>
                        <a:rPr lang="en-US" sz="2400" b="0" i="0" u="none" strike="noStrike" dirty="0">
                          <a:solidFill>
                            <a:srgbClr val="000000"/>
                          </a:solidFill>
                          <a:effectLst/>
                          <a:latin typeface="Calibri" panose="020F0502020204030204" pitchFamily="34" charset="0"/>
                        </a:rPr>
                        <a:t>Accelerometer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dirty="0">
                          <a:solidFill>
                            <a:srgbClr val="000000"/>
                          </a:solidFill>
                          <a:effectLst/>
                          <a:latin typeface="Calibri" panose="020F0502020204030204" pitchFamily="34" charset="0"/>
                        </a:rPr>
                        <a:t>500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500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20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dirty="0">
                          <a:solidFill>
                            <a:srgbClr val="000000"/>
                          </a:solidFill>
                          <a:effectLst/>
                          <a:latin typeface="Calibri" panose="020F0502020204030204" pitchFamily="34" charset="0"/>
                        </a:rPr>
                        <a:t> µA</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788853021"/>
                  </a:ext>
                </a:extLst>
              </a:tr>
              <a:tr h="392430">
                <a:tc>
                  <a:txBody>
                    <a:bodyPr/>
                    <a:lstStyle/>
                    <a:p>
                      <a:pPr algn="l" fontAlgn="b"/>
                      <a:r>
                        <a:rPr lang="en-US" sz="2400" b="0" i="0" u="none" strike="noStrike">
                          <a:solidFill>
                            <a:srgbClr val="000000"/>
                          </a:solidFill>
                          <a:effectLst/>
                          <a:latin typeface="Calibri" panose="020F0502020204030204" pitchFamily="34" charset="0"/>
                        </a:rPr>
                        <a:t>Gyroscope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dirty="0">
                          <a:solidFill>
                            <a:srgbClr val="000000"/>
                          </a:solidFill>
                          <a:effectLst/>
                          <a:latin typeface="Calibri" panose="020F0502020204030204" pitchFamily="34" charset="0"/>
                        </a:rPr>
                        <a:t>5000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5000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dirty="0">
                          <a:solidFill>
                            <a:srgbClr val="000000"/>
                          </a:solidFill>
                          <a:effectLst/>
                          <a:latin typeface="Calibri" panose="020F0502020204030204" pitchFamily="34" charset="0"/>
                        </a:rPr>
                        <a:t> µA</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02724109"/>
                  </a:ext>
                </a:extLst>
              </a:tr>
              <a:tr h="392430">
                <a:tc>
                  <a:txBody>
                    <a:bodyPr/>
                    <a:lstStyle/>
                    <a:p>
                      <a:pPr algn="l" fontAlgn="b"/>
                      <a:r>
                        <a:rPr lang="en-US" sz="2400" b="0" i="0" u="none" strike="noStrike">
                          <a:solidFill>
                            <a:srgbClr val="000000"/>
                          </a:solidFill>
                          <a:effectLst/>
                          <a:latin typeface="Calibri" panose="020F0502020204030204" pitchFamily="34" charset="0"/>
                        </a:rPr>
                        <a:t>ISR Pull-up</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18</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18</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dirty="0">
                          <a:solidFill>
                            <a:srgbClr val="000000"/>
                          </a:solidFill>
                          <a:effectLst/>
                          <a:latin typeface="Calibri" panose="020F0502020204030204" pitchFamily="34" charset="0"/>
                        </a:rPr>
                        <a:t> µA</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30799707"/>
                  </a:ext>
                </a:extLst>
              </a:tr>
              <a:tr h="392430">
                <a:tc>
                  <a:txBody>
                    <a:bodyPr/>
                    <a:lstStyle/>
                    <a:p>
                      <a:pPr algn="l" fontAlgn="b"/>
                      <a:r>
                        <a:rPr lang="en-US" sz="2400" b="0" i="0" u="none" strike="noStrike">
                          <a:solidFill>
                            <a:srgbClr val="000000"/>
                          </a:solidFill>
                          <a:effectLst/>
                          <a:latin typeface="Calibri" panose="020F0502020204030204" pitchFamily="34" charset="0"/>
                        </a:rPr>
                        <a:t>LDO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dirty="0">
                          <a:solidFill>
                            <a:srgbClr val="000000"/>
                          </a:solidFill>
                          <a:effectLst/>
                          <a:latin typeface="Calibri" panose="020F0502020204030204" pitchFamily="34" charset="0"/>
                        </a:rPr>
                        <a:t> µA</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911118593"/>
                  </a:ext>
                </a:extLst>
              </a:tr>
              <a:tr h="397510">
                <a:tc>
                  <a:txBody>
                    <a:bodyPr/>
                    <a:lstStyle/>
                    <a:p>
                      <a:pPr algn="l" fontAlgn="b"/>
                      <a:r>
                        <a:rPr lang="en-US" sz="2400" b="0" i="0" u="none" strike="noStrike">
                          <a:solidFill>
                            <a:srgbClr val="000000"/>
                          </a:solidFill>
                          <a:effectLst/>
                          <a:latin typeface="Calibri" panose="020F0502020204030204" pitchFamily="34" charset="0"/>
                        </a:rPr>
                        <a:t>LED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10000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10000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r" fontAlgn="b"/>
                      <a:r>
                        <a:rPr lang="en-US" sz="24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l" fontAlgn="b"/>
                      <a:r>
                        <a:rPr lang="en-US" sz="2400" b="0" i="0" u="none" strike="noStrike" dirty="0">
                          <a:solidFill>
                            <a:srgbClr val="000000"/>
                          </a:solidFill>
                          <a:effectLst/>
                          <a:latin typeface="Calibri" panose="020F0502020204030204" pitchFamily="34" charset="0"/>
                        </a:rPr>
                        <a:t> µA</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140759263"/>
                  </a:ext>
                </a:extLst>
              </a:tr>
              <a:tr h="403225">
                <a:tc>
                  <a:txBody>
                    <a:bodyPr/>
                    <a:lstStyle/>
                    <a:p>
                      <a:pPr algn="l" fontAlgn="b"/>
                      <a:r>
                        <a:rPr lang="en-US" sz="2400" b="0" i="0" u="none" strike="noStrike">
                          <a:solidFill>
                            <a:srgbClr val="000000"/>
                          </a:solidFill>
                          <a:effectLst/>
                          <a:latin typeface="Calibri" panose="020F0502020204030204" pitchFamily="34" charset="0"/>
                        </a:rPr>
                        <a:t>Total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35529.5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60519.5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43</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400" b="0" i="0" u="none" strike="noStrike" dirty="0">
                          <a:solidFill>
                            <a:srgbClr val="000000"/>
                          </a:solidFill>
                          <a:effectLst/>
                          <a:latin typeface="Calibri" panose="020F0502020204030204" pitchFamily="34" charset="0"/>
                        </a:rPr>
                        <a:t> µA</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6592706"/>
                  </a:ext>
                </a:extLst>
              </a:tr>
            </a:tbl>
          </a:graphicData>
        </a:graphic>
      </p:graphicFrame>
      <p:sp>
        <p:nvSpPr>
          <p:cNvPr id="10" name="Date Placeholder 9">
            <a:extLst>
              <a:ext uri="{FF2B5EF4-FFF2-40B4-BE49-F238E27FC236}">
                <a16:creationId xmlns:a16="http://schemas.microsoft.com/office/drawing/2014/main" id="{C02A0E4B-1A72-4E1F-911C-71A80A81D525}"/>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977F8509-0F41-4A9A-ADB5-D934733D0741}"/>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AEE30B91-20CD-48ED-9386-882A342669A2}"/>
              </a:ext>
            </a:extLst>
          </p:cNvPr>
          <p:cNvSpPr>
            <a:spLocks noGrp="1"/>
          </p:cNvSpPr>
          <p:nvPr>
            <p:ph type="sldNum" sz="quarter" idx="12"/>
          </p:nvPr>
        </p:nvSpPr>
        <p:spPr/>
        <p:txBody>
          <a:bodyPr/>
          <a:lstStyle/>
          <a:p>
            <a:fld id="{090BA4EB-E7A0-4D9C-9ED3-F5ED9D7F5515}" type="slidenum">
              <a:rPr lang="en-US" smtClean="0"/>
              <a:pPr/>
              <a:t>16</a:t>
            </a:fld>
            <a:endParaRPr lang="en-US" dirty="0"/>
          </a:p>
        </p:txBody>
      </p:sp>
    </p:spTree>
    <p:extLst>
      <p:ext uri="{BB962C8B-B14F-4D97-AF65-F5344CB8AC3E}">
        <p14:creationId xmlns:p14="http://schemas.microsoft.com/office/powerpoint/2010/main" val="2567444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757A-E17C-45B5-B8C6-9272181428FC}"/>
              </a:ext>
            </a:extLst>
          </p:cNvPr>
          <p:cNvSpPr>
            <a:spLocks noGrp="1"/>
          </p:cNvSpPr>
          <p:nvPr>
            <p:ph type="title"/>
          </p:nvPr>
        </p:nvSpPr>
        <p:spPr/>
        <p:txBody>
          <a:bodyPr/>
          <a:lstStyle/>
          <a:p>
            <a:r>
              <a:rPr lang="en-US" dirty="0"/>
              <a:t>Charge Budget Example : Time</a:t>
            </a:r>
          </a:p>
        </p:txBody>
      </p:sp>
      <p:graphicFrame>
        <p:nvGraphicFramePr>
          <p:cNvPr id="5" name="Table 4">
            <a:extLst>
              <a:ext uri="{FF2B5EF4-FFF2-40B4-BE49-F238E27FC236}">
                <a16:creationId xmlns:a16="http://schemas.microsoft.com/office/drawing/2014/main" id="{5A845E5F-EDAD-485A-8B96-308380E84893}"/>
              </a:ext>
            </a:extLst>
          </p:cNvPr>
          <p:cNvGraphicFramePr>
            <a:graphicFrameLocks noGrp="1"/>
          </p:cNvGraphicFramePr>
          <p:nvPr>
            <p:extLst>
              <p:ext uri="{D42A27DB-BD31-4B8C-83A1-F6EECF244321}">
                <p14:modId xmlns:p14="http://schemas.microsoft.com/office/powerpoint/2010/main" val="869287391"/>
              </p:ext>
            </p:extLst>
          </p:nvPr>
        </p:nvGraphicFramePr>
        <p:xfrm>
          <a:off x="939799" y="1697696"/>
          <a:ext cx="10312401" cy="2364740"/>
        </p:xfrm>
        <a:graphic>
          <a:graphicData uri="http://schemas.openxmlformats.org/drawingml/2006/table">
            <a:tbl>
              <a:tblPr/>
              <a:tblGrid>
                <a:gridCol w="3700193">
                  <a:extLst>
                    <a:ext uri="{9D8B030D-6E8A-4147-A177-3AD203B41FA5}">
                      <a16:colId xmlns:a16="http://schemas.microsoft.com/office/drawing/2014/main" val="269864699"/>
                    </a:ext>
                  </a:extLst>
                </a:gridCol>
                <a:gridCol w="1394652">
                  <a:extLst>
                    <a:ext uri="{9D8B030D-6E8A-4147-A177-3AD203B41FA5}">
                      <a16:colId xmlns:a16="http://schemas.microsoft.com/office/drawing/2014/main" val="502773121"/>
                    </a:ext>
                  </a:extLst>
                </a:gridCol>
                <a:gridCol w="1394652">
                  <a:extLst>
                    <a:ext uri="{9D8B030D-6E8A-4147-A177-3AD203B41FA5}">
                      <a16:colId xmlns:a16="http://schemas.microsoft.com/office/drawing/2014/main" val="3214148225"/>
                    </a:ext>
                  </a:extLst>
                </a:gridCol>
                <a:gridCol w="1394652">
                  <a:extLst>
                    <a:ext uri="{9D8B030D-6E8A-4147-A177-3AD203B41FA5}">
                      <a16:colId xmlns:a16="http://schemas.microsoft.com/office/drawing/2014/main" val="554038811"/>
                    </a:ext>
                  </a:extLst>
                </a:gridCol>
                <a:gridCol w="2428252">
                  <a:extLst>
                    <a:ext uri="{9D8B030D-6E8A-4147-A177-3AD203B41FA5}">
                      <a16:colId xmlns:a16="http://schemas.microsoft.com/office/drawing/2014/main" val="3197300258"/>
                    </a:ext>
                  </a:extLst>
                </a:gridCol>
              </a:tblGrid>
              <a:tr h="392430">
                <a:tc rowSpan="2">
                  <a:txBody>
                    <a:bodyPr/>
                    <a:lstStyle/>
                    <a:p>
                      <a:pPr algn="ctr" fontAlgn="ctr"/>
                      <a:r>
                        <a:rPr lang="en-US" sz="2400" b="1" i="0" u="none" strike="noStrike" dirty="0">
                          <a:solidFill>
                            <a:srgbClr val="FFFFFF"/>
                          </a:solidFill>
                          <a:effectLst/>
                          <a:latin typeface="Calibri" panose="020F0502020204030204" pitchFamily="34" charset="0"/>
                        </a:rPr>
                        <a:t>Time Budget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2"/>
                    </a:solidFill>
                  </a:tcPr>
                </a:tc>
                <a:tc gridSpan="3">
                  <a:txBody>
                    <a:bodyPr/>
                    <a:lstStyle/>
                    <a:p>
                      <a:pPr algn="ctr" fontAlgn="ctr"/>
                      <a:r>
                        <a:rPr lang="en-US" sz="2400" b="1" i="0" u="none" strike="noStrike">
                          <a:solidFill>
                            <a:srgbClr val="FFFFFF"/>
                          </a:solidFill>
                          <a:effectLst/>
                          <a:latin typeface="Calibri" panose="020F0502020204030204" pitchFamily="34" charset="0"/>
                        </a:rPr>
                        <a:t>Mode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2"/>
                    </a:solidFill>
                  </a:tcPr>
                </a:tc>
                <a:tc hMerge="1">
                  <a:txBody>
                    <a:bodyPr/>
                    <a:lstStyle/>
                    <a:p>
                      <a:endParaRPr lang="en-US"/>
                    </a:p>
                  </a:txBody>
                  <a:tcPr/>
                </a:tc>
                <a:tc hMerge="1">
                  <a:txBody>
                    <a:bodyPr/>
                    <a:lstStyle/>
                    <a:p>
                      <a:endParaRPr lang="en-US"/>
                    </a:p>
                  </a:txBody>
                  <a:tcPr/>
                </a:tc>
                <a:tc rowSpan="2">
                  <a:txBody>
                    <a:bodyPr/>
                    <a:lstStyle/>
                    <a:p>
                      <a:pPr algn="ctr" fontAlgn="ctr"/>
                      <a:r>
                        <a:rPr lang="en-US" sz="2400" b="1" i="0" u="none" strike="noStrike">
                          <a:solidFill>
                            <a:srgbClr val="FFFFFF"/>
                          </a:solidFill>
                          <a:effectLst/>
                          <a:latin typeface="Calibri" panose="020F0502020204030204" pitchFamily="34" charset="0"/>
                        </a:rPr>
                        <a:t>Units</a:t>
                      </a:r>
                    </a:p>
                  </a:txBody>
                  <a:tcPr marL="0" marR="0" marT="0"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2"/>
                    </a:solidFill>
                  </a:tcPr>
                </a:tc>
                <a:extLst>
                  <a:ext uri="{0D108BD9-81ED-4DB2-BD59-A6C34878D82A}">
                    <a16:rowId xmlns:a16="http://schemas.microsoft.com/office/drawing/2014/main" val="296206946"/>
                  </a:ext>
                </a:extLst>
              </a:tr>
              <a:tr h="397510">
                <a:tc vMerge="1">
                  <a:txBody>
                    <a:bodyPr/>
                    <a:lstStyle/>
                    <a:p>
                      <a:endParaRPr lang="en-US"/>
                    </a:p>
                  </a:txBody>
                  <a:tcPr/>
                </a:tc>
                <a:tc>
                  <a:txBody>
                    <a:bodyPr/>
                    <a:lstStyle/>
                    <a:p>
                      <a:pPr algn="ctr" fontAlgn="ctr"/>
                      <a:r>
                        <a:rPr lang="en-US" sz="2400" b="1" i="0" u="none" strike="noStrike">
                          <a:solidFill>
                            <a:srgbClr val="FFFFFF"/>
                          </a:solidFill>
                          <a:effectLst/>
                          <a:latin typeface="Calibri" panose="020F0502020204030204" pitchFamily="34" charset="0"/>
                        </a:rPr>
                        <a:t>Detect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solidFill>
                  </a:tcPr>
                </a:tc>
                <a:tc>
                  <a:txBody>
                    <a:bodyPr/>
                    <a:lstStyle/>
                    <a:p>
                      <a:pPr algn="ctr" fontAlgn="ctr"/>
                      <a:r>
                        <a:rPr lang="en-US" sz="2400" b="1" i="0" u="none" strike="noStrike">
                          <a:solidFill>
                            <a:srgbClr val="FFFFFF"/>
                          </a:solidFill>
                          <a:effectLst/>
                          <a:latin typeface="Calibri" panose="020F0502020204030204" pitchFamily="34" charset="0"/>
                        </a:rPr>
                        <a:t>Active/RF</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solidFill>
                  </a:tcPr>
                </a:tc>
                <a:tc>
                  <a:txBody>
                    <a:bodyPr/>
                    <a:lstStyle/>
                    <a:p>
                      <a:pPr algn="ctr" fontAlgn="ctr"/>
                      <a:r>
                        <a:rPr lang="en-US" sz="2400" b="1" i="0" u="none" strike="noStrike" dirty="0">
                          <a:solidFill>
                            <a:srgbClr val="FFFFFF"/>
                          </a:solidFill>
                          <a:effectLst/>
                          <a:latin typeface="Calibri" panose="020F0502020204030204" pitchFamily="34" charset="0"/>
                        </a:rPr>
                        <a:t>Sleep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solidFill>
                  </a:tcPr>
                </a:tc>
                <a:tc vMerge="1">
                  <a:txBody>
                    <a:bodyPr/>
                    <a:lstStyle/>
                    <a:p>
                      <a:endParaRPr lang="en-US"/>
                    </a:p>
                  </a:txBody>
                  <a:tcPr/>
                </a:tc>
                <a:extLst>
                  <a:ext uri="{0D108BD9-81ED-4DB2-BD59-A6C34878D82A}">
                    <a16:rowId xmlns:a16="http://schemas.microsoft.com/office/drawing/2014/main" val="302239465"/>
                  </a:ext>
                </a:extLst>
              </a:tr>
              <a:tr h="392430">
                <a:tc>
                  <a:txBody>
                    <a:bodyPr/>
                    <a:lstStyle/>
                    <a:p>
                      <a:pPr algn="l" fontAlgn="b"/>
                      <a:r>
                        <a:rPr lang="en-US" sz="2400" b="0" i="0" u="none" strike="noStrike">
                          <a:solidFill>
                            <a:srgbClr val="000000"/>
                          </a:solidFill>
                          <a:effectLst/>
                          <a:latin typeface="Calibri" panose="020F0502020204030204" pitchFamily="34" charset="0"/>
                        </a:rPr>
                        <a:t>Duration per event</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dirty="0">
                          <a:solidFill>
                            <a:srgbClr val="000000"/>
                          </a:solidFill>
                          <a:effectLst/>
                          <a:latin typeface="Calibri" panose="020F0502020204030204" pitchFamily="34" charset="0"/>
                        </a:rPr>
                        <a:t>0.2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a:solidFill>
                            <a:srgbClr val="000000"/>
                          </a:solidFill>
                          <a:effectLst/>
                          <a:latin typeface="Calibri" panose="020F0502020204030204" pitchFamily="34" charset="0"/>
                        </a:rPr>
                        <a:t>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2400" b="0" i="0" u="none" strike="noStrike" dirty="0">
                          <a:solidFill>
                            <a:srgbClr val="000000"/>
                          </a:solidFill>
                          <a:effectLst/>
                          <a:latin typeface="Calibri" panose="020F0502020204030204" pitchFamily="34" charset="0"/>
                        </a:rPr>
                        <a:t> s</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95152476"/>
                  </a:ext>
                </a:extLst>
              </a:tr>
              <a:tr h="392430">
                <a:tc>
                  <a:txBody>
                    <a:bodyPr/>
                    <a:lstStyle/>
                    <a:p>
                      <a:pPr algn="l" fontAlgn="b"/>
                      <a:r>
                        <a:rPr lang="en-US" sz="2400" b="0" i="0" u="none" strike="noStrike">
                          <a:solidFill>
                            <a:srgbClr val="000000"/>
                          </a:solidFill>
                          <a:effectLst/>
                          <a:latin typeface="Calibri" panose="020F0502020204030204" pitchFamily="34" charset="0"/>
                        </a:rPr>
                        <a:t>Events per hour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10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r" fontAlgn="b"/>
                      <a:r>
                        <a:rPr lang="en-US" sz="2400" b="0" i="0" u="none" strike="noStrike" dirty="0">
                          <a:solidFill>
                            <a:srgbClr val="000000"/>
                          </a:solidFill>
                          <a:effectLst/>
                          <a:latin typeface="Calibri" panose="020F0502020204030204" pitchFamily="34" charset="0"/>
                        </a:rPr>
                        <a:t>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2400" b="0" i="0" u="none" strike="noStrike" dirty="0">
                          <a:solidFill>
                            <a:srgbClr val="000000"/>
                          </a:solidFill>
                          <a:effectLst/>
                          <a:latin typeface="Calibri" panose="020F0502020204030204" pitchFamily="34" charset="0"/>
                        </a:rPr>
                        <a:t> events / hour</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769191710"/>
                  </a:ext>
                </a:extLst>
              </a:tr>
              <a:tr h="392430">
                <a:tc>
                  <a:txBody>
                    <a:bodyPr/>
                    <a:lstStyle/>
                    <a:p>
                      <a:pPr algn="l" fontAlgn="b"/>
                      <a:r>
                        <a:rPr lang="en-US" sz="2400" b="0" i="0" u="none" strike="noStrike">
                          <a:solidFill>
                            <a:srgbClr val="000000"/>
                          </a:solidFill>
                          <a:effectLst/>
                          <a:latin typeface="Calibri" panose="020F0502020204030204" pitchFamily="34" charset="0"/>
                        </a:rPr>
                        <a:t>Duty cycle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0.0556</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0.2778</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99.6667</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2400" b="0"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22895777"/>
                  </a:ext>
                </a:extLst>
              </a:tr>
              <a:tr h="397510">
                <a:tc>
                  <a:txBody>
                    <a:bodyPr/>
                    <a:lstStyle/>
                    <a:p>
                      <a:pPr algn="l" fontAlgn="b"/>
                      <a:r>
                        <a:rPr lang="en-US" sz="2400" b="0" i="0" u="none" strike="noStrike">
                          <a:solidFill>
                            <a:srgbClr val="000000"/>
                          </a:solidFill>
                          <a:effectLst/>
                          <a:latin typeface="Calibri" panose="020F0502020204030204" pitchFamily="34" charset="0"/>
                        </a:rPr>
                        <a:t>Current (avg)</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19.7</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168.1</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42.9</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400" b="0" i="0" u="none" strike="noStrike" dirty="0">
                          <a:solidFill>
                            <a:srgbClr val="000000"/>
                          </a:solidFill>
                          <a:effectLst/>
                          <a:latin typeface="Calibri" panose="020F0502020204030204" pitchFamily="34" charset="0"/>
                        </a:rPr>
                        <a:t> µA = µC/s</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311530"/>
                  </a:ext>
                </a:extLst>
              </a:tr>
            </a:tbl>
          </a:graphicData>
        </a:graphic>
      </p:graphicFrame>
      <p:sp>
        <p:nvSpPr>
          <p:cNvPr id="10" name="Date Placeholder 9">
            <a:extLst>
              <a:ext uri="{FF2B5EF4-FFF2-40B4-BE49-F238E27FC236}">
                <a16:creationId xmlns:a16="http://schemas.microsoft.com/office/drawing/2014/main" id="{1A25596C-6800-43C2-ADF2-E0D5F3850451}"/>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98A01EDF-299E-4950-A8B9-05E2B7898CFA}"/>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3A3FFE5D-BB37-454F-92F8-3A9BA4A09E52}"/>
              </a:ext>
            </a:extLst>
          </p:cNvPr>
          <p:cNvSpPr>
            <a:spLocks noGrp="1"/>
          </p:cNvSpPr>
          <p:nvPr>
            <p:ph type="sldNum" sz="quarter" idx="12"/>
          </p:nvPr>
        </p:nvSpPr>
        <p:spPr/>
        <p:txBody>
          <a:bodyPr/>
          <a:lstStyle/>
          <a:p>
            <a:fld id="{090BA4EB-E7A0-4D9C-9ED3-F5ED9D7F5515}" type="slidenum">
              <a:rPr lang="en-US" smtClean="0"/>
              <a:pPr/>
              <a:t>17</a:t>
            </a:fld>
            <a:endParaRPr lang="en-US" dirty="0"/>
          </a:p>
        </p:txBody>
      </p:sp>
      <p:pic>
        <p:nvPicPr>
          <p:cNvPr id="6" name="Picture 5">
            <a:extLst>
              <a:ext uri="{FF2B5EF4-FFF2-40B4-BE49-F238E27FC236}">
                <a16:creationId xmlns:a16="http://schemas.microsoft.com/office/drawing/2014/main" id="{1C1732FA-31C4-4107-AD8F-83564FB0B2C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229100" y="4191000"/>
            <a:ext cx="3841750" cy="2146300"/>
          </a:xfrm>
          <a:prstGeom prst="rect">
            <a:avLst/>
          </a:prstGeom>
        </p:spPr>
      </p:pic>
      <p:sp>
        <p:nvSpPr>
          <p:cNvPr id="13" name="Rectangle 1">
            <a:extLst>
              <a:ext uri="{FF2B5EF4-FFF2-40B4-BE49-F238E27FC236}">
                <a16:creationId xmlns:a16="http://schemas.microsoft.com/office/drawing/2014/main" id="{66AD6F21-850B-4CAC-9BD6-190CB9CBA340}"/>
              </a:ext>
            </a:extLst>
          </p:cNvPr>
          <p:cNvSpPr>
            <a:spLocks noChangeArrowheads="1"/>
          </p:cNvSpPr>
          <p:nvPr/>
        </p:nvSpPr>
        <p:spPr bwMode="auto">
          <a:xfrm>
            <a:off x="8909050" y="5093708"/>
            <a:ext cx="2933700" cy="1192470"/>
          </a:xfrm>
          <a:prstGeom prst="roundRect">
            <a:avLst>
              <a:gd name="adj" fmla="val 26336"/>
            </a:avLst>
          </a:prstGeom>
          <a:solidFill>
            <a:schemeClr val="accent4">
              <a:lumMod val="40000"/>
              <a:lumOff val="60000"/>
            </a:schemeClr>
          </a:solidFill>
          <a:ln w="38100">
            <a:solidFill>
              <a:schemeClr val="accent4">
                <a:lumMod val="75000"/>
              </a:schemeClr>
            </a:solidFill>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n-US" sz="2000" dirty="0"/>
              <a:t>Pie charts are great for visualizing the </a:t>
            </a:r>
            <a:br>
              <a:rPr lang="en-US" altLang="en-US" sz="2000" dirty="0"/>
            </a:br>
            <a:r>
              <a:rPr lang="en-US" altLang="en-US" sz="2000" dirty="0"/>
              <a:t>charge / energy budget</a:t>
            </a:r>
          </a:p>
        </p:txBody>
      </p:sp>
      <p:sp>
        <p:nvSpPr>
          <p:cNvPr id="14" name="Rectangle 1">
            <a:extLst>
              <a:ext uri="{FF2B5EF4-FFF2-40B4-BE49-F238E27FC236}">
                <a16:creationId xmlns:a16="http://schemas.microsoft.com/office/drawing/2014/main" id="{6DF73C77-9B9A-4296-8BD3-66C56E1F1C9E}"/>
              </a:ext>
            </a:extLst>
          </p:cNvPr>
          <p:cNvSpPr>
            <a:spLocks noChangeArrowheads="1"/>
          </p:cNvSpPr>
          <p:nvPr/>
        </p:nvSpPr>
        <p:spPr bwMode="auto">
          <a:xfrm>
            <a:off x="330200" y="4760631"/>
            <a:ext cx="3454400" cy="1553825"/>
          </a:xfrm>
          <a:prstGeom prst="roundRect">
            <a:avLst>
              <a:gd name="adj" fmla="val 26336"/>
            </a:avLst>
          </a:prstGeom>
          <a:solidFill>
            <a:schemeClr val="accent4">
              <a:lumMod val="40000"/>
              <a:lumOff val="60000"/>
            </a:schemeClr>
          </a:solidFill>
          <a:ln w="38100">
            <a:solidFill>
              <a:schemeClr val="accent4">
                <a:lumMod val="75000"/>
              </a:schemeClr>
            </a:solidFill>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n-US" sz="2000" dirty="0"/>
              <a:t>This product spends most energy in active mode – should consider a switched-mode regulator!</a:t>
            </a:r>
          </a:p>
        </p:txBody>
      </p:sp>
    </p:spTree>
    <p:extLst>
      <p:ext uri="{BB962C8B-B14F-4D97-AF65-F5344CB8AC3E}">
        <p14:creationId xmlns:p14="http://schemas.microsoft.com/office/powerpoint/2010/main" val="634469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34F57-8BCD-43F0-8E9F-D9447DFAC40B}"/>
              </a:ext>
            </a:extLst>
          </p:cNvPr>
          <p:cNvSpPr>
            <a:spLocks noGrp="1"/>
          </p:cNvSpPr>
          <p:nvPr>
            <p:ph type="title"/>
          </p:nvPr>
        </p:nvSpPr>
        <p:spPr/>
        <p:txBody>
          <a:bodyPr/>
          <a:lstStyle/>
          <a:p>
            <a:r>
              <a:rPr lang="en-US" dirty="0"/>
              <a:t>Charge Budget Example : Battery Life</a:t>
            </a:r>
          </a:p>
        </p:txBody>
      </p:sp>
      <p:graphicFrame>
        <p:nvGraphicFramePr>
          <p:cNvPr id="4" name="Table 3">
            <a:extLst>
              <a:ext uri="{FF2B5EF4-FFF2-40B4-BE49-F238E27FC236}">
                <a16:creationId xmlns:a16="http://schemas.microsoft.com/office/drawing/2014/main" id="{6547D1B6-D2B1-4540-8E49-8F94504BC0E1}"/>
              </a:ext>
            </a:extLst>
          </p:cNvPr>
          <p:cNvGraphicFramePr>
            <a:graphicFrameLocks noGrp="1"/>
          </p:cNvGraphicFramePr>
          <p:nvPr>
            <p:extLst>
              <p:ext uri="{D42A27DB-BD31-4B8C-83A1-F6EECF244321}">
                <p14:modId xmlns:p14="http://schemas.microsoft.com/office/powerpoint/2010/main" val="1266874469"/>
              </p:ext>
            </p:extLst>
          </p:nvPr>
        </p:nvGraphicFramePr>
        <p:xfrm>
          <a:off x="2574471" y="2456066"/>
          <a:ext cx="6578600" cy="2364740"/>
        </p:xfrm>
        <a:graphic>
          <a:graphicData uri="http://schemas.openxmlformats.org/drawingml/2006/table">
            <a:tbl>
              <a:tblPr/>
              <a:tblGrid>
                <a:gridCol w="2844800">
                  <a:extLst>
                    <a:ext uri="{9D8B030D-6E8A-4147-A177-3AD203B41FA5}">
                      <a16:colId xmlns:a16="http://schemas.microsoft.com/office/drawing/2014/main" val="3887467744"/>
                    </a:ext>
                  </a:extLst>
                </a:gridCol>
                <a:gridCol w="1866900">
                  <a:extLst>
                    <a:ext uri="{9D8B030D-6E8A-4147-A177-3AD203B41FA5}">
                      <a16:colId xmlns:a16="http://schemas.microsoft.com/office/drawing/2014/main" val="1313898496"/>
                    </a:ext>
                  </a:extLst>
                </a:gridCol>
                <a:gridCol w="1866900">
                  <a:extLst>
                    <a:ext uri="{9D8B030D-6E8A-4147-A177-3AD203B41FA5}">
                      <a16:colId xmlns:a16="http://schemas.microsoft.com/office/drawing/2014/main" val="49388836"/>
                    </a:ext>
                  </a:extLst>
                </a:gridCol>
              </a:tblGrid>
              <a:tr h="397510">
                <a:tc>
                  <a:txBody>
                    <a:bodyPr/>
                    <a:lstStyle/>
                    <a:p>
                      <a:pPr algn="ctr" fontAlgn="b"/>
                      <a:r>
                        <a:rPr lang="en-US" sz="2400" b="1" i="0" u="none" strike="noStrike" dirty="0">
                          <a:solidFill>
                            <a:srgbClr val="FFFFFF"/>
                          </a:solidFill>
                          <a:effectLst/>
                          <a:latin typeface="Calibri" panose="020F0502020204030204" pitchFamily="34" charset="0"/>
                        </a:rPr>
                        <a:t>Battery Budget</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en-US" sz="2400" b="1" i="0" u="none" strike="noStrike">
                          <a:solidFill>
                            <a:srgbClr val="FFFFFF"/>
                          </a:solidFill>
                          <a:effectLst/>
                          <a:latin typeface="Calibri" panose="020F0502020204030204" pitchFamily="34" charset="0"/>
                        </a:rPr>
                        <a:t>Value</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fontAlgn="b"/>
                      <a:r>
                        <a:rPr lang="en-US" sz="2400" b="1" i="0" u="none" strike="noStrike" dirty="0">
                          <a:solidFill>
                            <a:srgbClr val="FFFFFF"/>
                          </a:solidFill>
                          <a:effectLst/>
                          <a:latin typeface="Calibri" panose="020F0502020204030204" pitchFamily="34" charset="0"/>
                        </a:rPr>
                        <a:t>Units</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4246492832"/>
                  </a:ext>
                </a:extLst>
              </a:tr>
              <a:tr h="392430">
                <a:tc>
                  <a:txBody>
                    <a:bodyPr/>
                    <a:lstStyle/>
                    <a:p>
                      <a:pPr algn="l" fontAlgn="b"/>
                      <a:r>
                        <a:rPr lang="en-US" sz="2400" b="0" i="0" u="none" strike="noStrike">
                          <a:solidFill>
                            <a:srgbClr val="000000"/>
                          </a:solidFill>
                          <a:effectLst/>
                          <a:latin typeface="Calibri" panose="020F0502020204030204" pitchFamily="34" charset="0"/>
                        </a:rPr>
                        <a:t>Current (avg)</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dirty="0">
                          <a:solidFill>
                            <a:srgbClr val="000000"/>
                          </a:solidFill>
                          <a:effectLst/>
                          <a:latin typeface="Calibri" panose="020F0502020204030204" pitchFamily="34" charset="0"/>
                        </a:rPr>
                        <a:t>230.7</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2400" b="0" i="0" u="none" strike="noStrike" dirty="0">
                          <a:solidFill>
                            <a:srgbClr val="000000"/>
                          </a:solidFill>
                          <a:effectLst/>
                          <a:latin typeface="Calibri" panose="020F0502020204030204" pitchFamily="34" charset="0"/>
                        </a:rPr>
                        <a:t> µA</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8485285"/>
                  </a:ext>
                </a:extLst>
              </a:tr>
              <a:tr h="392430">
                <a:tc>
                  <a:txBody>
                    <a:bodyPr/>
                    <a:lstStyle/>
                    <a:p>
                      <a:pPr algn="l" fontAlgn="b"/>
                      <a:r>
                        <a:rPr lang="en-US" sz="2400" b="0" i="0" u="none" strike="noStrike">
                          <a:solidFill>
                            <a:srgbClr val="000000"/>
                          </a:solidFill>
                          <a:effectLst/>
                          <a:latin typeface="Calibri" panose="020F0502020204030204" pitchFamily="34" charset="0"/>
                        </a:rPr>
                        <a:t>Capacity (avg)</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dirty="0">
                          <a:solidFill>
                            <a:srgbClr val="000000"/>
                          </a:solidFill>
                          <a:effectLst/>
                          <a:latin typeface="Calibri" panose="020F0502020204030204" pitchFamily="34" charset="0"/>
                        </a:rPr>
                        <a:t>1000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dirty="0">
                          <a:solidFill>
                            <a:srgbClr val="000000"/>
                          </a:solidFill>
                          <a:effectLst/>
                          <a:latin typeface="Calibri" panose="020F0502020204030204" pitchFamily="34" charset="0"/>
                        </a:rPr>
                        <a:t> </a:t>
                      </a:r>
                      <a:r>
                        <a:rPr lang="en-US" sz="2400" b="0" i="0" u="none" strike="noStrike" dirty="0" err="1">
                          <a:solidFill>
                            <a:srgbClr val="000000"/>
                          </a:solidFill>
                          <a:effectLst/>
                          <a:latin typeface="Calibri" panose="020F0502020204030204" pitchFamily="34" charset="0"/>
                        </a:rPr>
                        <a:t>mAh</a:t>
                      </a:r>
                      <a:endParaRPr lang="en-US" sz="24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991855054"/>
                  </a:ext>
                </a:extLst>
              </a:tr>
              <a:tr h="392430">
                <a:tc>
                  <a:txBody>
                    <a:bodyPr/>
                    <a:lstStyle/>
                    <a:p>
                      <a:pPr algn="l" fontAlgn="b"/>
                      <a:r>
                        <a:rPr lang="en-US" sz="2400" b="0" i="0" u="none" strike="noStrike">
                          <a:solidFill>
                            <a:srgbClr val="000000"/>
                          </a:solidFill>
                          <a:effectLst/>
                          <a:latin typeface="Calibri" panose="020F0502020204030204" pitchFamily="34" charset="0"/>
                        </a:rPr>
                        <a:t>Target life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dirty="0">
                          <a:solidFill>
                            <a:srgbClr val="000000"/>
                          </a:solidFill>
                          <a:effectLst/>
                          <a:latin typeface="Calibri" panose="020F0502020204030204" pitchFamily="34" charset="0"/>
                        </a:rPr>
                        <a:t>180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2">
                        <a:lumMod val="40000"/>
                        <a:lumOff val="60000"/>
                      </a:schemeClr>
                    </a:solidFill>
                  </a:tcPr>
                </a:tc>
                <a:tc>
                  <a:txBody>
                    <a:bodyPr/>
                    <a:lstStyle/>
                    <a:p>
                      <a:pPr algn="l" fontAlgn="b"/>
                      <a:r>
                        <a:rPr lang="en-US" sz="2400" b="0" i="0" u="none" strike="noStrike" dirty="0">
                          <a:solidFill>
                            <a:srgbClr val="000000"/>
                          </a:solidFill>
                          <a:effectLst/>
                          <a:latin typeface="Calibri" panose="020F0502020204030204" pitchFamily="34" charset="0"/>
                        </a:rPr>
                        <a:t> days</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384491311"/>
                  </a:ext>
                </a:extLst>
              </a:tr>
              <a:tr h="392430">
                <a:tc>
                  <a:txBody>
                    <a:bodyPr/>
                    <a:lstStyle/>
                    <a:p>
                      <a:pPr algn="l" fontAlgn="b"/>
                      <a:r>
                        <a:rPr lang="en-US" sz="2400" b="0" i="0" u="none" strike="noStrike">
                          <a:solidFill>
                            <a:srgbClr val="000000"/>
                          </a:solidFill>
                          <a:effectLst/>
                          <a:latin typeface="Calibri" panose="020F0502020204030204" pitchFamily="34" charset="0"/>
                        </a:rPr>
                        <a:t>Estimate life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2400" b="0" i="0" u="none" strike="noStrike">
                          <a:solidFill>
                            <a:srgbClr val="000000"/>
                          </a:solidFill>
                          <a:effectLst/>
                          <a:latin typeface="Calibri" panose="020F0502020204030204" pitchFamily="34" charset="0"/>
                        </a:rPr>
                        <a:t>180.6</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2400" b="0" i="0" u="none" strike="noStrike" dirty="0">
                          <a:solidFill>
                            <a:srgbClr val="000000"/>
                          </a:solidFill>
                          <a:effectLst/>
                          <a:latin typeface="Calibri" panose="020F0502020204030204" pitchFamily="34" charset="0"/>
                        </a:rPr>
                        <a:t> days</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67600199"/>
                  </a:ext>
                </a:extLst>
              </a:tr>
              <a:tr h="397510">
                <a:tc>
                  <a:txBody>
                    <a:bodyPr/>
                    <a:lstStyle/>
                    <a:p>
                      <a:pPr algn="l" fontAlgn="b"/>
                      <a:r>
                        <a:rPr lang="en-US" sz="2400" b="0" i="0" u="none" strike="noStrike">
                          <a:solidFill>
                            <a:srgbClr val="000000"/>
                          </a:solidFill>
                          <a:effectLst/>
                          <a:latin typeface="Calibri" panose="020F0502020204030204" pitchFamily="34" charset="0"/>
                        </a:rPr>
                        <a:t>Margin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400" b="0" i="0" u="none" strike="noStrike">
                          <a:solidFill>
                            <a:srgbClr val="006100"/>
                          </a:solidFill>
                          <a:effectLst/>
                          <a:latin typeface="Calibri" panose="020F0502020204030204" pitchFamily="34" charset="0"/>
                        </a:rPr>
                        <a:t>0.6</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2400" b="0" i="0" u="none" strike="noStrike" dirty="0">
                          <a:solidFill>
                            <a:srgbClr val="000000"/>
                          </a:solidFill>
                          <a:effectLst/>
                          <a:latin typeface="Calibri" panose="020F0502020204030204" pitchFamily="34" charset="0"/>
                        </a:rPr>
                        <a:t> days</a:t>
                      </a:r>
                    </a:p>
                  </a:txBody>
                  <a:tcPr marL="0" marR="0" marT="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0150101"/>
                  </a:ext>
                </a:extLst>
              </a:tr>
            </a:tbl>
          </a:graphicData>
        </a:graphic>
      </p:graphicFrame>
      <p:sp>
        <p:nvSpPr>
          <p:cNvPr id="10" name="Date Placeholder 9">
            <a:extLst>
              <a:ext uri="{FF2B5EF4-FFF2-40B4-BE49-F238E27FC236}">
                <a16:creationId xmlns:a16="http://schemas.microsoft.com/office/drawing/2014/main" id="{AA9DF4B5-0682-4704-A7EF-9B112F517717}"/>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78EA9732-DDBB-4181-9F8D-679B84B6738E}"/>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A53DF90C-B750-4051-9523-7A7959A97F2A}"/>
              </a:ext>
            </a:extLst>
          </p:cNvPr>
          <p:cNvSpPr>
            <a:spLocks noGrp="1"/>
          </p:cNvSpPr>
          <p:nvPr>
            <p:ph type="sldNum" sz="quarter" idx="12"/>
          </p:nvPr>
        </p:nvSpPr>
        <p:spPr/>
        <p:txBody>
          <a:bodyPr/>
          <a:lstStyle/>
          <a:p>
            <a:fld id="{090BA4EB-E7A0-4D9C-9ED3-F5ED9D7F5515}" type="slidenum">
              <a:rPr lang="en-US" smtClean="0"/>
              <a:pPr/>
              <a:t>18</a:t>
            </a:fld>
            <a:endParaRPr lang="en-US" dirty="0"/>
          </a:p>
        </p:txBody>
      </p:sp>
    </p:spTree>
    <p:extLst>
      <p:ext uri="{BB962C8B-B14F-4D97-AF65-F5344CB8AC3E}">
        <p14:creationId xmlns:p14="http://schemas.microsoft.com/office/powerpoint/2010/main" val="4187770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C81C8-670D-4FDB-8E2E-FCA07067B69D}"/>
              </a:ext>
            </a:extLst>
          </p:cNvPr>
          <p:cNvSpPr>
            <a:spLocks noGrp="1"/>
          </p:cNvSpPr>
          <p:nvPr>
            <p:ph type="title"/>
          </p:nvPr>
        </p:nvSpPr>
        <p:spPr/>
        <p:txBody>
          <a:bodyPr/>
          <a:lstStyle/>
          <a:p>
            <a:r>
              <a:rPr lang="en-US" dirty="0"/>
              <a:t>Energy / Charge Budget: Batteries</a:t>
            </a:r>
          </a:p>
        </p:txBody>
      </p:sp>
      <p:sp>
        <p:nvSpPr>
          <p:cNvPr id="3" name="Content Placeholder 2">
            <a:extLst>
              <a:ext uri="{FF2B5EF4-FFF2-40B4-BE49-F238E27FC236}">
                <a16:creationId xmlns:a16="http://schemas.microsoft.com/office/drawing/2014/main" id="{846D5E03-3CDB-4AC3-9AEC-45B1A20CDA38}"/>
              </a:ext>
            </a:extLst>
          </p:cNvPr>
          <p:cNvSpPr>
            <a:spLocks noGrp="1"/>
          </p:cNvSpPr>
          <p:nvPr>
            <p:ph idx="1"/>
          </p:nvPr>
        </p:nvSpPr>
        <p:spPr/>
        <p:txBody>
          <a:bodyPr/>
          <a:lstStyle/>
          <a:p>
            <a:r>
              <a:rPr lang="en-US" dirty="0"/>
              <a:t>Remember to de-rate the stated battery capacity for</a:t>
            </a:r>
          </a:p>
          <a:p>
            <a:pPr lvl="1"/>
            <a:r>
              <a:rPr lang="en-US" dirty="0"/>
              <a:t>Load</a:t>
            </a:r>
          </a:p>
          <a:p>
            <a:pPr lvl="1"/>
            <a:r>
              <a:rPr lang="en-US" dirty="0"/>
              <a:t>Lifecycle / age</a:t>
            </a:r>
          </a:p>
          <a:p>
            <a:pPr lvl="1"/>
            <a:r>
              <a:rPr lang="en-US" dirty="0"/>
              <a:t>Temperature</a:t>
            </a:r>
          </a:p>
          <a:p>
            <a:pPr lvl="1"/>
            <a:r>
              <a:rPr lang="en-US" dirty="0"/>
              <a:t>Memory effects (especially </a:t>
            </a:r>
            <a:r>
              <a:rPr lang="en-US" dirty="0" err="1"/>
              <a:t>NiCd</a:t>
            </a:r>
            <a:r>
              <a:rPr lang="en-US" dirty="0"/>
              <a:t> and NiMH)</a:t>
            </a:r>
          </a:p>
          <a:p>
            <a:r>
              <a:rPr lang="en-US" dirty="0"/>
              <a:t>Account for your battery chemistry and discharge curve</a:t>
            </a:r>
          </a:p>
          <a:p>
            <a:pPr lvl="1"/>
            <a:r>
              <a:rPr lang="en-US" dirty="0"/>
              <a:t>Different battery chemistries behave differently</a:t>
            </a:r>
          </a:p>
        </p:txBody>
      </p:sp>
      <p:sp>
        <p:nvSpPr>
          <p:cNvPr id="10" name="Date Placeholder 9">
            <a:extLst>
              <a:ext uri="{FF2B5EF4-FFF2-40B4-BE49-F238E27FC236}">
                <a16:creationId xmlns:a16="http://schemas.microsoft.com/office/drawing/2014/main" id="{CFB4E712-D9B4-4D6A-8C16-4323B9B5B3EE}"/>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4F1AB419-4804-4859-8DFC-7BB766B91391}"/>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5F35732B-1066-4825-A48D-5A56D04B4A59}"/>
              </a:ext>
            </a:extLst>
          </p:cNvPr>
          <p:cNvSpPr>
            <a:spLocks noGrp="1"/>
          </p:cNvSpPr>
          <p:nvPr>
            <p:ph type="sldNum" sz="quarter" idx="12"/>
          </p:nvPr>
        </p:nvSpPr>
        <p:spPr/>
        <p:txBody>
          <a:bodyPr/>
          <a:lstStyle/>
          <a:p>
            <a:fld id="{090BA4EB-E7A0-4D9C-9ED3-F5ED9D7F5515}" type="slidenum">
              <a:rPr lang="en-US" smtClean="0"/>
              <a:pPr/>
              <a:t>19</a:t>
            </a:fld>
            <a:endParaRPr lang="en-US" dirty="0"/>
          </a:p>
        </p:txBody>
      </p:sp>
    </p:spTree>
    <p:extLst>
      <p:ext uri="{BB962C8B-B14F-4D97-AF65-F5344CB8AC3E}">
        <p14:creationId xmlns:p14="http://schemas.microsoft.com/office/powerpoint/2010/main" val="343860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0905E518-39C0-4A3F-BF64-62D51B94F950}"/>
              </a:ext>
            </a:extLst>
          </p:cNvPr>
          <p:cNvSpPr/>
          <p:nvPr/>
        </p:nvSpPr>
        <p:spPr>
          <a:xfrm>
            <a:off x="0" y="0"/>
            <a:ext cx="4673600" cy="6858000"/>
          </a:xfrm>
          <a:custGeom>
            <a:avLst/>
            <a:gdLst>
              <a:gd name="connsiteX0" fmla="*/ 0 w 4933950"/>
              <a:gd name="connsiteY0" fmla="*/ 0 h 6858000"/>
              <a:gd name="connsiteX1" fmla="*/ 2933700 w 4933950"/>
              <a:gd name="connsiteY1" fmla="*/ 0 h 6858000"/>
              <a:gd name="connsiteX2" fmla="*/ 3409950 w 4933950"/>
              <a:gd name="connsiteY2" fmla="*/ 0 h 6858000"/>
              <a:gd name="connsiteX3" fmla="*/ 3933825 w 4933950"/>
              <a:gd name="connsiteY3" fmla="*/ 0 h 6858000"/>
              <a:gd name="connsiteX4" fmla="*/ 4933950 w 4933950"/>
              <a:gd name="connsiteY4" fmla="*/ 3429000 h 6858000"/>
              <a:gd name="connsiteX5" fmla="*/ 3933825 w 4933950"/>
              <a:gd name="connsiteY5" fmla="*/ 6858000 h 6858000"/>
              <a:gd name="connsiteX6" fmla="*/ 3409950 w 4933950"/>
              <a:gd name="connsiteY6" fmla="*/ 6858000 h 6858000"/>
              <a:gd name="connsiteX7" fmla="*/ 2933700 w 4933950"/>
              <a:gd name="connsiteY7" fmla="*/ 6858000 h 6858000"/>
              <a:gd name="connsiteX8" fmla="*/ 0 w 493395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33950" h="6858000">
                <a:moveTo>
                  <a:pt x="0" y="0"/>
                </a:moveTo>
                <a:lnTo>
                  <a:pt x="2933700" y="0"/>
                </a:lnTo>
                <a:lnTo>
                  <a:pt x="3409950" y="0"/>
                </a:lnTo>
                <a:lnTo>
                  <a:pt x="3933825" y="0"/>
                </a:lnTo>
                <a:cubicBezTo>
                  <a:pt x="4486179" y="0"/>
                  <a:pt x="4933950" y="1535216"/>
                  <a:pt x="4933950" y="3429000"/>
                </a:cubicBezTo>
                <a:cubicBezTo>
                  <a:pt x="4933950" y="5322784"/>
                  <a:pt x="4486179" y="6858000"/>
                  <a:pt x="3933825" y="6858000"/>
                </a:cubicBezTo>
                <a:lnTo>
                  <a:pt x="3409950" y="6858000"/>
                </a:lnTo>
                <a:lnTo>
                  <a:pt x="2933700" y="6858000"/>
                </a:lnTo>
                <a:lnTo>
                  <a:pt x="0" y="6858000"/>
                </a:lnTo>
                <a:close/>
              </a:path>
            </a:pathLst>
          </a:custGeom>
          <a:gradFill>
            <a:gsLst>
              <a:gs pos="0">
                <a:srgbClr val="116180">
                  <a:shade val="30000"/>
                  <a:satMod val="115000"/>
                </a:srgbClr>
              </a:gs>
              <a:gs pos="50000">
                <a:srgbClr val="116180">
                  <a:shade val="67500"/>
                  <a:satMod val="115000"/>
                </a:srgbClr>
              </a:gs>
              <a:gs pos="100000">
                <a:srgbClr val="116180">
                  <a:shade val="100000"/>
                  <a:satMod val="115000"/>
                </a:srgbClr>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A8C80E4-9C29-4E89-B456-CAD3B38DB969}"/>
              </a:ext>
            </a:extLst>
          </p:cNvPr>
          <p:cNvGraphicFramePr>
            <a:graphicFrameLocks noGrp="1"/>
          </p:cNvGraphicFramePr>
          <p:nvPr>
            <p:ph idx="4294967295"/>
            <p:extLst>
              <p:ext uri="{D42A27DB-BD31-4B8C-83A1-F6EECF244321}">
                <p14:modId xmlns:p14="http://schemas.microsoft.com/office/powerpoint/2010/main" val="349536060"/>
              </p:ext>
            </p:extLst>
          </p:nvPr>
        </p:nvGraphicFramePr>
        <p:xfrm>
          <a:off x="5118100" y="471488"/>
          <a:ext cx="6737350" cy="568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1F14D547-520A-4C3D-89D5-AC6459202086}"/>
              </a:ext>
            </a:extLst>
          </p:cNvPr>
          <p:cNvSpPr>
            <a:spLocks noGrp="1"/>
          </p:cNvSpPr>
          <p:nvPr>
            <p:ph type="title" idx="4294967295"/>
          </p:nvPr>
        </p:nvSpPr>
        <p:spPr>
          <a:xfrm>
            <a:off x="1866900" y="947738"/>
            <a:ext cx="3003550" cy="4795837"/>
          </a:xfrm>
        </p:spPr>
        <p:txBody>
          <a:bodyPr vert="horz" lIns="91440" tIns="45720" rIns="91440" bIns="45720" rtlCol="0" anchor="ctr">
            <a:normAutofit/>
          </a:bodyPr>
          <a:lstStyle/>
          <a:p>
            <a:r>
              <a:rPr lang="en-US" dirty="0">
                <a:solidFill>
                  <a:srgbClr val="FFFFFF"/>
                </a:solidFill>
                <a:effectLst>
                  <a:outerShdw blurRad="38100" dist="38100" dir="2700000" algn="tl">
                    <a:srgbClr val="000000">
                      <a:alpha val="43137"/>
                    </a:srgbClr>
                  </a:outerShdw>
                </a:effectLst>
              </a:rPr>
              <a:t>Agenda</a:t>
            </a:r>
          </a:p>
        </p:txBody>
      </p:sp>
      <p:sp>
        <p:nvSpPr>
          <p:cNvPr id="34" name="Date Placeholder 33">
            <a:extLst>
              <a:ext uri="{FF2B5EF4-FFF2-40B4-BE49-F238E27FC236}">
                <a16:creationId xmlns:a16="http://schemas.microsoft.com/office/drawing/2014/main" id="{FA6EA829-5E22-4A5F-A718-67FFA99F1972}"/>
              </a:ext>
            </a:extLst>
          </p:cNvPr>
          <p:cNvSpPr>
            <a:spLocks noGrp="1"/>
          </p:cNvSpPr>
          <p:nvPr>
            <p:ph type="dt" sz="half" idx="10"/>
          </p:nvPr>
        </p:nvSpPr>
        <p:spPr/>
        <p:txBody>
          <a:bodyPr/>
          <a:lstStyle/>
          <a:p>
            <a:r>
              <a:rPr lang="en-US"/>
              <a:t>2019 Aug 29</a:t>
            </a:r>
            <a:endParaRPr lang="en-US" dirty="0"/>
          </a:p>
        </p:txBody>
      </p:sp>
      <p:sp>
        <p:nvSpPr>
          <p:cNvPr id="35" name="Footer Placeholder 34">
            <a:extLst>
              <a:ext uri="{FF2B5EF4-FFF2-40B4-BE49-F238E27FC236}">
                <a16:creationId xmlns:a16="http://schemas.microsoft.com/office/drawing/2014/main" id="{859FDADB-6772-4A2F-B437-A04E1151AAC5}"/>
              </a:ext>
            </a:extLst>
          </p:cNvPr>
          <p:cNvSpPr>
            <a:spLocks noGrp="1"/>
          </p:cNvSpPr>
          <p:nvPr>
            <p:ph type="ftr" sz="quarter" idx="11"/>
          </p:nvPr>
        </p:nvSpPr>
        <p:spPr/>
        <p:txBody>
          <a:bodyPr/>
          <a:lstStyle/>
          <a:p>
            <a:r>
              <a:rPr lang="en-US"/>
              <a:t>© 2019 Jetperch LLC</a:t>
            </a:r>
          </a:p>
        </p:txBody>
      </p:sp>
      <p:sp>
        <p:nvSpPr>
          <p:cNvPr id="36" name="Slide Number Placeholder 35">
            <a:extLst>
              <a:ext uri="{FF2B5EF4-FFF2-40B4-BE49-F238E27FC236}">
                <a16:creationId xmlns:a16="http://schemas.microsoft.com/office/drawing/2014/main" id="{B26D4FB6-A66C-4311-B2D8-F799BA0AFF38}"/>
              </a:ext>
            </a:extLst>
          </p:cNvPr>
          <p:cNvSpPr>
            <a:spLocks noGrp="1"/>
          </p:cNvSpPr>
          <p:nvPr>
            <p:ph type="sldNum" sz="quarter" idx="12"/>
          </p:nvPr>
        </p:nvSpPr>
        <p:spPr/>
        <p:txBody>
          <a:bodyPr/>
          <a:lstStyle/>
          <a:p>
            <a:fld id="{090BA4EB-E7A0-4D9C-9ED3-F5ED9D7F5515}" type="slidenum">
              <a:rPr lang="en-US" smtClean="0"/>
              <a:t>2</a:t>
            </a:fld>
            <a:endParaRPr lang="en-US" dirty="0"/>
          </a:p>
        </p:txBody>
      </p:sp>
    </p:spTree>
    <p:extLst>
      <p:ext uri="{BB962C8B-B14F-4D97-AF65-F5344CB8AC3E}">
        <p14:creationId xmlns:p14="http://schemas.microsoft.com/office/powerpoint/2010/main" val="2127366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7DFB2-E0A9-4BC2-B5FB-9342BB851C05}"/>
              </a:ext>
            </a:extLst>
          </p:cNvPr>
          <p:cNvSpPr>
            <a:spLocks noGrp="1"/>
          </p:cNvSpPr>
          <p:nvPr>
            <p:ph type="title"/>
          </p:nvPr>
        </p:nvSpPr>
        <p:spPr/>
        <p:txBody>
          <a:bodyPr/>
          <a:lstStyle/>
          <a:p>
            <a:r>
              <a:rPr lang="en-US" dirty="0"/>
              <a:t>Initial Design Checklist (Guideline)</a:t>
            </a:r>
          </a:p>
        </p:txBody>
      </p:sp>
      <p:sp>
        <p:nvSpPr>
          <p:cNvPr id="3" name="Content Placeholder 2">
            <a:extLst>
              <a:ext uri="{FF2B5EF4-FFF2-40B4-BE49-F238E27FC236}">
                <a16:creationId xmlns:a16="http://schemas.microsoft.com/office/drawing/2014/main" id="{94B8312F-085E-45C5-B542-ECC169A54271}"/>
              </a:ext>
            </a:extLst>
          </p:cNvPr>
          <p:cNvSpPr>
            <a:spLocks noGrp="1"/>
          </p:cNvSpPr>
          <p:nvPr>
            <p:ph idx="1"/>
          </p:nvPr>
        </p:nvSpPr>
        <p:spPr/>
        <p:txBody>
          <a:bodyPr>
            <a:normAutofit/>
          </a:bodyPr>
          <a:lstStyle/>
          <a:p>
            <a:pPr indent="-365760">
              <a:buFont typeface="Wingdings" panose="05000000000000000000" pitchFamily="2" charset="2"/>
              <a:buChar char="q"/>
            </a:pPr>
            <a:r>
              <a:rPr lang="en-US" sz="2400" dirty="0"/>
              <a:t>Created energy budget</a:t>
            </a:r>
          </a:p>
          <a:p>
            <a:pPr indent="-365760">
              <a:buFont typeface="Wingdings" panose="05000000000000000000" pitchFamily="2" charset="2"/>
              <a:buChar char="q"/>
            </a:pPr>
            <a:r>
              <a:rPr lang="en-US" sz="2400" dirty="0"/>
              <a:t>Confirmed that design meets energy budget</a:t>
            </a:r>
          </a:p>
          <a:p>
            <a:pPr indent="-365760">
              <a:buFont typeface="Wingdings" panose="05000000000000000000" pitchFamily="2" charset="2"/>
              <a:buChar char="q"/>
            </a:pPr>
            <a:r>
              <a:rPr lang="en-US" sz="2400" dirty="0"/>
              <a:t>Verified power consumed by all active components</a:t>
            </a:r>
          </a:p>
          <a:p>
            <a:pPr indent="-365760">
              <a:buFont typeface="Wingdings" panose="05000000000000000000" pitchFamily="2" charset="2"/>
              <a:buChar char="q"/>
            </a:pPr>
            <a:r>
              <a:rPr lang="en-US" sz="2400" dirty="0"/>
              <a:t>Verified power consumed by all pull-up and pull-down resistors</a:t>
            </a:r>
          </a:p>
          <a:p>
            <a:pPr indent="-365760">
              <a:buFont typeface="Wingdings" panose="05000000000000000000" pitchFamily="2" charset="2"/>
              <a:buChar char="q"/>
            </a:pPr>
            <a:r>
              <a:rPr lang="en-US" sz="2400" dirty="0"/>
              <a:t>Inspected all signals for contention &amp; back-powering while in low power modes</a:t>
            </a:r>
          </a:p>
          <a:p>
            <a:pPr indent="-365760">
              <a:buFont typeface="Wingdings" panose="05000000000000000000" pitchFamily="2" charset="2"/>
              <a:buChar char="q"/>
            </a:pPr>
            <a:r>
              <a:rPr lang="en-US" sz="2400" dirty="0"/>
              <a:t>Verified that device can wake from all low power modes</a:t>
            </a:r>
          </a:p>
          <a:p>
            <a:pPr indent="-365760">
              <a:buFont typeface="Wingdings" panose="05000000000000000000" pitchFamily="2" charset="2"/>
              <a:buChar char="q"/>
            </a:pPr>
            <a:r>
              <a:rPr lang="en-US" sz="2400" dirty="0"/>
              <a:t>Verified that microcontroller functions as needed in low-power modes</a:t>
            </a:r>
          </a:p>
          <a:p>
            <a:pPr indent="-365760">
              <a:buFont typeface="Wingdings" panose="05000000000000000000" pitchFamily="2" charset="2"/>
              <a:buChar char="q"/>
            </a:pPr>
            <a:r>
              <a:rPr lang="en-US" sz="2400" dirty="0"/>
              <a:t>Inspected example code for low-power support with desired framework / RTOS</a:t>
            </a:r>
          </a:p>
        </p:txBody>
      </p:sp>
      <p:sp>
        <p:nvSpPr>
          <p:cNvPr id="4" name="Date Placeholder 3">
            <a:extLst>
              <a:ext uri="{FF2B5EF4-FFF2-40B4-BE49-F238E27FC236}">
                <a16:creationId xmlns:a16="http://schemas.microsoft.com/office/drawing/2014/main" id="{D501BABE-4134-4B07-925C-DF4D5407600E}"/>
              </a:ext>
            </a:extLst>
          </p:cNvPr>
          <p:cNvSpPr>
            <a:spLocks noGrp="1"/>
          </p:cNvSpPr>
          <p:nvPr>
            <p:ph type="dt" sz="half" idx="10"/>
          </p:nvPr>
        </p:nvSpPr>
        <p:spPr/>
        <p:txBody>
          <a:bodyPr/>
          <a:lstStyle/>
          <a:p>
            <a:r>
              <a:rPr lang="en-US"/>
              <a:t>2019 Aug 29</a:t>
            </a:r>
            <a:endParaRPr lang="en-US" dirty="0"/>
          </a:p>
        </p:txBody>
      </p:sp>
      <p:sp>
        <p:nvSpPr>
          <p:cNvPr id="5" name="Footer Placeholder 4">
            <a:extLst>
              <a:ext uri="{FF2B5EF4-FFF2-40B4-BE49-F238E27FC236}">
                <a16:creationId xmlns:a16="http://schemas.microsoft.com/office/drawing/2014/main" id="{09913486-6D3B-4E05-AA03-50024BC0906A}"/>
              </a:ext>
            </a:extLst>
          </p:cNvPr>
          <p:cNvSpPr>
            <a:spLocks noGrp="1"/>
          </p:cNvSpPr>
          <p:nvPr>
            <p:ph type="ftr" sz="quarter" idx="11"/>
          </p:nvPr>
        </p:nvSpPr>
        <p:spPr/>
        <p:txBody>
          <a:bodyPr/>
          <a:lstStyle/>
          <a:p>
            <a:r>
              <a:rPr lang="en-US"/>
              <a:t>© 2019 Jetperch LLC</a:t>
            </a:r>
          </a:p>
        </p:txBody>
      </p:sp>
      <p:sp>
        <p:nvSpPr>
          <p:cNvPr id="6" name="Slide Number Placeholder 5">
            <a:extLst>
              <a:ext uri="{FF2B5EF4-FFF2-40B4-BE49-F238E27FC236}">
                <a16:creationId xmlns:a16="http://schemas.microsoft.com/office/drawing/2014/main" id="{4C603587-DD20-483A-AFE6-39C44BC12F6E}"/>
              </a:ext>
            </a:extLst>
          </p:cNvPr>
          <p:cNvSpPr>
            <a:spLocks noGrp="1"/>
          </p:cNvSpPr>
          <p:nvPr>
            <p:ph type="sldNum" sz="quarter" idx="12"/>
          </p:nvPr>
        </p:nvSpPr>
        <p:spPr/>
        <p:txBody>
          <a:bodyPr/>
          <a:lstStyle/>
          <a:p>
            <a:fld id="{090BA4EB-E7A0-4D9C-9ED3-F5ED9D7F5515}" type="slidenum">
              <a:rPr lang="en-US" smtClean="0"/>
              <a:pPr/>
              <a:t>20</a:t>
            </a:fld>
            <a:endParaRPr lang="en-US" dirty="0"/>
          </a:p>
        </p:txBody>
      </p:sp>
      <p:sp>
        <p:nvSpPr>
          <p:cNvPr id="7" name="Rectangle 1">
            <a:extLst>
              <a:ext uri="{FF2B5EF4-FFF2-40B4-BE49-F238E27FC236}">
                <a16:creationId xmlns:a16="http://schemas.microsoft.com/office/drawing/2014/main" id="{B49E2FEE-0167-4032-9F10-9ADA024646E4}"/>
              </a:ext>
            </a:extLst>
          </p:cNvPr>
          <p:cNvSpPr>
            <a:spLocks noChangeArrowheads="1"/>
          </p:cNvSpPr>
          <p:nvPr/>
        </p:nvSpPr>
        <p:spPr bwMode="auto">
          <a:xfrm>
            <a:off x="1498600" y="5516667"/>
            <a:ext cx="9182100" cy="867251"/>
          </a:xfrm>
          <a:prstGeom prst="roundRect">
            <a:avLst>
              <a:gd name="adj" fmla="val 26336"/>
            </a:avLst>
          </a:prstGeom>
          <a:solidFill>
            <a:schemeClr val="accent4">
              <a:lumMod val="40000"/>
              <a:lumOff val="60000"/>
            </a:schemeClr>
          </a:solidFill>
          <a:ln w="38100">
            <a:solidFill>
              <a:schemeClr val="accent4">
                <a:lumMod val="75000"/>
              </a:schemeClr>
            </a:solidFill>
          </a:ln>
          <a:effectLst/>
        </p:spPr>
        <p:txBody>
          <a:bodyPr vert="horz" wrap="square" lIns="91440" tIns="0" rIns="91440" bIns="0" numCol="1" anchor="ctr" anchorCtr="0" compatLnSpc="1">
            <a:prstTxWarp prst="textNoShape">
              <a:avLst/>
            </a:prstTxWarp>
            <a:spAutoFit/>
          </a:bodyPr>
          <a:lstStyle/>
          <a:p>
            <a:pPr algn="ctr" eaLnBrk="0" fontAlgn="base" hangingPunct="0">
              <a:spcBef>
                <a:spcPct val="0"/>
              </a:spcBef>
              <a:spcAft>
                <a:spcPct val="0"/>
              </a:spcAft>
            </a:pPr>
            <a:r>
              <a:rPr lang="en-US" sz="2400" dirty="0"/>
              <a:t>Use off-the-shelf development boards to prototype low-power mode operation as early as possible in the design cycle</a:t>
            </a:r>
          </a:p>
        </p:txBody>
      </p:sp>
      <p:pic>
        <p:nvPicPr>
          <p:cNvPr id="8" name="Graphic 7" descr="Lightbulb">
            <a:extLst>
              <a:ext uri="{FF2B5EF4-FFF2-40B4-BE49-F238E27FC236}">
                <a16:creationId xmlns:a16="http://schemas.microsoft.com/office/drawing/2014/main" id="{7C364FE1-AEF7-4AEE-AE90-EE12BF7AF817}"/>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39750" y="5486400"/>
            <a:ext cx="914400" cy="914400"/>
          </a:xfrm>
          <a:prstGeom prst="rect">
            <a:avLst/>
          </a:prstGeom>
        </p:spPr>
      </p:pic>
    </p:spTree>
    <p:extLst>
      <p:ext uri="{BB962C8B-B14F-4D97-AF65-F5344CB8AC3E}">
        <p14:creationId xmlns:p14="http://schemas.microsoft.com/office/powerpoint/2010/main" val="2340904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0905E518-39C0-4A3F-BF64-62D51B94F950}"/>
              </a:ext>
            </a:extLst>
          </p:cNvPr>
          <p:cNvSpPr/>
          <p:nvPr/>
        </p:nvSpPr>
        <p:spPr>
          <a:xfrm>
            <a:off x="0" y="0"/>
            <a:ext cx="4673600" cy="6858000"/>
          </a:xfrm>
          <a:custGeom>
            <a:avLst/>
            <a:gdLst>
              <a:gd name="connsiteX0" fmla="*/ 0 w 4933950"/>
              <a:gd name="connsiteY0" fmla="*/ 0 h 6858000"/>
              <a:gd name="connsiteX1" fmla="*/ 2933700 w 4933950"/>
              <a:gd name="connsiteY1" fmla="*/ 0 h 6858000"/>
              <a:gd name="connsiteX2" fmla="*/ 3409950 w 4933950"/>
              <a:gd name="connsiteY2" fmla="*/ 0 h 6858000"/>
              <a:gd name="connsiteX3" fmla="*/ 3933825 w 4933950"/>
              <a:gd name="connsiteY3" fmla="*/ 0 h 6858000"/>
              <a:gd name="connsiteX4" fmla="*/ 4933950 w 4933950"/>
              <a:gd name="connsiteY4" fmla="*/ 3429000 h 6858000"/>
              <a:gd name="connsiteX5" fmla="*/ 3933825 w 4933950"/>
              <a:gd name="connsiteY5" fmla="*/ 6858000 h 6858000"/>
              <a:gd name="connsiteX6" fmla="*/ 3409950 w 4933950"/>
              <a:gd name="connsiteY6" fmla="*/ 6858000 h 6858000"/>
              <a:gd name="connsiteX7" fmla="*/ 2933700 w 4933950"/>
              <a:gd name="connsiteY7" fmla="*/ 6858000 h 6858000"/>
              <a:gd name="connsiteX8" fmla="*/ 0 w 493395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33950" h="6858000">
                <a:moveTo>
                  <a:pt x="0" y="0"/>
                </a:moveTo>
                <a:lnTo>
                  <a:pt x="2933700" y="0"/>
                </a:lnTo>
                <a:lnTo>
                  <a:pt x="3409950" y="0"/>
                </a:lnTo>
                <a:lnTo>
                  <a:pt x="3933825" y="0"/>
                </a:lnTo>
                <a:cubicBezTo>
                  <a:pt x="4486179" y="0"/>
                  <a:pt x="4933950" y="1535216"/>
                  <a:pt x="4933950" y="3429000"/>
                </a:cubicBezTo>
                <a:cubicBezTo>
                  <a:pt x="4933950" y="5322784"/>
                  <a:pt x="4486179" y="6858000"/>
                  <a:pt x="3933825" y="6858000"/>
                </a:cubicBezTo>
                <a:lnTo>
                  <a:pt x="3409950" y="6858000"/>
                </a:lnTo>
                <a:lnTo>
                  <a:pt x="2933700" y="6858000"/>
                </a:lnTo>
                <a:lnTo>
                  <a:pt x="0" y="6858000"/>
                </a:lnTo>
                <a:close/>
              </a:path>
            </a:pathLst>
          </a:custGeom>
          <a:gradFill>
            <a:gsLst>
              <a:gs pos="0">
                <a:srgbClr val="116180">
                  <a:shade val="30000"/>
                  <a:satMod val="115000"/>
                </a:srgbClr>
              </a:gs>
              <a:gs pos="50000">
                <a:srgbClr val="116180">
                  <a:shade val="67500"/>
                  <a:satMod val="115000"/>
                </a:srgbClr>
              </a:gs>
              <a:gs pos="100000">
                <a:srgbClr val="116180">
                  <a:shade val="100000"/>
                  <a:satMod val="115000"/>
                </a:srgbClr>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A8C80E4-9C29-4E89-B456-CAD3B38DB969}"/>
              </a:ext>
            </a:extLst>
          </p:cNvPr>
          <p:cNvGraphicFramePr>
            <a:graphicFrameLocks noGrp="1"/>
          </p:cNvGraphicFramePr>
          <p:nvPr>
            <p:ph idx="4294967295"/>
            <p:extLst>
              <p:ext uri="{D42A27DB-BD31-4B8C-83A1-F6EECF244321}">
                <p14:modId xmlns:p14="http://schemas.microsoft.com/office/powerpoint/2010/main" val="4190890821"/>
              </p:ext>
            </p:extLst>
          </p:nvPr>
        </p:nvGraphicFramePr>
        <p:xfrm>
          <a:off x="5118100" y="471488"/>
          <a:ext cx="6737350" cy="568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1F14D547-520A-4C3D-89D5-AC6459202086}"/>
              </a:ext>
            </a:extLst>
          </p:cNvPr>
          <p:cNvSpPr>
            <a:spLocks noGrp="1"/>
          </p:cNvSpPr>
          <p:nvPr>
            <p:ph type="title" idx="4294967295"/>
          </p:nvPr>
        </p:nvSpPr>
        <p:spPr>
          <a:xfrm>
            <a:off x="1866900" y="947738"/>
            <a:ext cx="3003550" cy="4795837"/>
          </a:xfrm>
        </p:spPr>
        <p:txBody>
          <a:bodyPr vert="horz" lIns="91440" tIns="45720" rIns="91440" bIns="45720" rtlCol="0" anchor="ctr">
            <a:normAutofit/>
          </a:bodyPr>
          <a:lstStyle/>
          <a:p>
            <a:r>
              <a:rPr lang="en-US" dirty="0">
                <a:solidFill>
                  <a:srgbClr val="FFFFFF"/>
                </a:solidFill>
                <a:effectLst>
                  <a:outerShdw blurRad="38100" dist="38100" dir="2700000" algn="tl">
                    <a:srgbClr val="000000">
                      <a:alpha val="43137"/>
                    </a:srgbClr>
                  </a:outerShdw>
                </a:effectLst>
              </a:rPr>
              <a:t>Agenda</a:t>
            </a:r>
          </a:p>
        </p:txBody>
      </p:sp>
      <p:sp>
        <p:nvSpPr>
          <p:cNvPr id="34" name="Date Placeholder 33">
            <a:extLst>
              <a:ext uri="{FF2B5EF4-FFF2-40B4-BE49-F238E27FC236}">
                <a16:creationId xmlns:a16="http://schemas.microsoft.com/office/drawing/2014/main" id="{FA6EA829-5E22-4A5F-A718-67FFA99F1972}"/>
              </a:ext>
            </a:extLst>
          </p:cNvPr>
          <p:cNvSpPr>
            <a:spLocks noGrp="1"/>
          </p:cNvSpPr>
          <p:nvPr>
            <p:ph type="dt" sz="half" idx="10"/>
          </p:nvPr>
        </p:nvSpPr>
        <p:spPr/>
        <p:txBody>
          <a:bodyPr/>
          <a:lstStyle/>
          <a:p>
            <a:r>
              <a:rPr lang="en-US"/>
              <a:t>2019 Aug 29</a:t>
            </a:r>
            <a:endParaRPr lang="en-US" dirty="0"/>
          </a:p>
        </p:txBody>
      </p:sp>
      <p:sp>
        <p:nvSpPr>
          <p:cNvPr id="35" name="Footer Placeholder 34">
            <a:extLst>
              <a:ext uri="{FF2B5EF4-FFF2-40B4-BE49-F238E27FC236}">
                <a16:creationId xmlns:a16="http://schemas.microsoft.com/office/drawing/2014/main" id="{859FDADB-6772-4A2F-B437-A04E1151AAC5}"/>
              </a:ext>
            </a:extLst>
          </p:cNvPr>
          <p:cNvSpPr>
            <a:spLocks noGrp="1"/>
          </p:cNvSpPr>
          <p:nvPr>
            <p:ph type="ftr" sz="quarter" idx="11"/>
          </p:nvPr>
        </p:nvSpPr>
        <p:spPr/>
        <p:txBody>
          <a:bodyPr/>
          <a:lstStyle/>
          <a:p>
            <a:r>
              <a:rPr lang="en-US"/>
              <a:t>© 2019 Jetperch LLC</a:t>
            </a:r>
          </a:p>
        </p:txBody>
      </p:sp>
      <p:sp>
        <p:nvSpPr>
          <p:cNvPr id="36" name="Slide Number Placeholder 35">
            <a:extLst>
              <a:ext uri="{FF2B5EF4-FFF2-40B4-BE49-F238E27FC236}">
                <a16:creationId xmlns:a16="http://schemas.microsoft.com/office/drawing/2014/main" id="{B26D4FB6-A66C-4311-B2D8-F799BA0AFF38}"/>
              </a:ext>
            </a:extLst>
          </p:cNvPr>
          <p:cNvSpPr>
            <a:spLocks noGrp="1"/>
          </p:cNvSpPr>
          <p:nvPr>
            <p:ph type="sldNum" sz="quarter" idx="12"/>
          </p:nvPr>
        </p:nvSpPr>
        <p:spPr/>
        <p:txBody>
          <a:bodyPr/>
          <a:lstStyle/>
          <a:p>
            <a:fld id="{090BA4EB-E7A0-4D9C-9ED3-F5ED9D7F5515}" type="slidenum">
              <a:rPr lang="en-US" smtClean="0"/>
              <a:t>21</a:t>
            </a:fld>
            <a:endParaRPr lang="en-US" dirty="0"/>
          </a:p>
        </p:txBody>
      </p:sp>
    </p:spTree>
    <p:extLst>
      <p:ext uri="{BB962C8B-B14F-4D97-AF65-F5344CB8AC3E}">
        <p14:creationId xmlns:p14="http://schemas.microsoft.com/office/powerpoint/2010/main" val="1914719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BF783-F9BA-49A1-BBBC-A8C77D180588}"/>
              </a:ext>
            </a:extLst>
          </p:cNvPr>
          <p:cNvSpPr>
            <a:spLocks noGrp="1"/>
          </p:cNvSpPr>
          <p:nvPr>
            <p:ph type="title"/>
          </p:nvPr>
        </p:nvSpPr>
        <p:spPr/>
        <p:txBody>
          <a:bodyPr/>
          <a:lstStyle/>
          <a:p>
            <a:r>
              <a:rPr lang="en-US" dirty="0"/>
              <a:t>Measurement</a:t>
            </a:r>
          </a:p>
        </p:txBody>
      </p:sp>
      <p:sp>
        <p:nvSpPr>
          <p:cNvPr id="3" name="Content Placeholder 2">
            <a:extLst>
              <a:ext uri="{FF2B5EF4-FFF2-40B4-BE49-F238E27FC236}">
                <a16:creationId xmlns:a16="http://schemas.microsoft.com/office/drawing/2014/main" id="{DC58B342-3824-4FB2-86DE-AD5667646A82}"/>
              </a:ext>
            </a:extLst>
          </p:cNvPr>
          <p:cNvSpPr>
            <a:spLocks noGrp="1"/>
          </p:cNvSpPr>
          <p:nvPr>
            <p:ph idx="1"/>
          </p:nvPr>
        </p:nvSpPr>
        <p:spPr>
          <a:xfrm>
            <a:off x="838200" y="1825625"/>
            <a:ext cx="10515600" cy="3514725"/>
          </a:xfrm>
        </p:spPr>
        <p:txBody>
          <a:bodyPr>
            <a:normAutofit lnSpcReduction="10000"/>
          </a:bodyPr>
          <a:lstStyle/>
          <a:p>
            <a:r>
              <a:rPr lang="en-US" b="1" dirty="0">
                <a:solidFill>
                  <a:schemeClr val="accent2">
                    <a:lumMod val="75000"/>
                  </a:schemeClr>
                </a:solidFill>
              </a:rPr>
              <a:t>Voltage</a:t>
            </a:r>
            <a:r>
              <a:rPr lang="en-US" dirty="0"/>
              <a:t> (Voltmeter)</a:t>
            </a:r>
          </a:p>
          <a:p>
            <a:pPr lvl="1"/>
            <a:r>
              <a:rPr lang="en-US" dirty="0"/>
              <a:t>Op-amps</a:t>
            </a:r>
          </a:p>
          <a:p>
            <a:r>
              <a:rPr lang="en-US" b="1" dirty="0">
                <a:solidFill>
                  <a:schemeClr val="accent2">
                    <a:lumMod val="75000"/>
                  </a:schemeClr>
                </a:solidFill>
              </a:rPr>
              <a:t>Current</a:t>
            </a:r>
            <a:r>
              <a:rPr lang="en-US" dirty="0"/>
              <a:t> (Ammeter)</a:t>
            </a:r>
          </a:p>
          <a:p>
            <a:pPr lvl="1"/>
            <a:r>
              <a:rPr lang="en-US" dirty="0"/>
              <a:t>Magnetic field - Galvanometer</a:t>
            </a:r>
          </a:p>
          <a:p>
            <a:pPr lvl="1"/>
            <a:r>
              <a:rPr lang="en-US" dirty="0"/>
              <a:t>Voltage across resistor – Shunt Ammeter</a:t>
            </a:r>
          </a:p>
          <a:p>
            <a:pPr lvl="1"/>
            <a:r>
              <a:rPr lang="en-US" dirty="0"/>
              <a:t>Active circuits - transimpedance amplifier, …</a:t>
            </a:r>
          </a:p>
          <a:p>
            <a:r>
              <a:rPr lang="en-US" b="1" dirty="0">
                <a:solidFill>
                  <a:schemeClr val="accent2">
                    <a:lumMod val="75000"/>
                  </a:schemeClr>
                </a:solidFill>
              </a:rPr>
              <a:t>Power</a:t>
            </a:r>
            <a:r>
              <a:rPr lang="en-US" dirty="0"/>
              <a:t> &amp; </a:t>
            </a:r>
            <a:r>
              <a:rPr lang="en-US" b="1" dirty="0">
                <a:solidFill>
                  <a:schemeClr val="accent2">
                    <a:lumMod val="75000"/>
                  </a:schemeClr>
                </a:solidFill>
              </a:rPr>
              <a:t>Energy</a:t>
            </a:r>
          </a:p>
          <a:p>
            <a:pPr lvl="1"/>
            <a:r>
              <a:rPr lang="en-US" dirty="0"/>
              <a:t>Sample voltage &amp; current, multiply together digitally</a:t>
            </a:r>
          </a:p>
          <a:p>
            <a:pPr lvl="1"/>
            <a:r>
              <a:rPr lang="en-US" dirty="0"/>
              <a:t>Numerically integrate to compute energy</a:t>
            </a:r>
          </a:p>
        </p:txBody>
      </p:sp>
      <p:sp>
        <p:nvSpPr>
          <p:cNvPr id="10" name="Rectangle 1">
            <a:extLst>
              <a:ext uri="{FF2B5EF4-FFF2-40B4-BE49-F238E27FC236}">
                <a16:creationId xmlns:a16="http://schemas.microsoft.com/office/drawing/2014/main" id="{8DD83A00-F3AF-45BC-A37E-EC4039BD4E33}"/>
              </a:ext>
            </a:extLst>
          </p:cNvPr>
          <p:cNvSpPr>
            <a:spLocks noChangeArrowheads="1"/>
          </p:cNvSpPr>
          <p:nvPr/>
        </p:nvSpPr>
        <p:spPr bwMode="auto">
          <a:xfrm>
            <a:off x="654050" y="5433443"/>
            <a:ext cx="10839450" cy="919401"/>
          </a:xfrm>
          <a:prstGeom prst="roundRect">
            <a:avLst>
              <a:gd name="adj" fmla="val 26336"/>
            </a:avLst>
          </a:prstGeom>
          <a:solidFill>
            <a:schemeClr val="accent4">
              <a:lumMod val="40000"/>
              <a:lumOff val="60000"/>
            </a:schemeClr>
          </a:solidFill>
          <a:ln w="38100">
            <a:solidFill>
              <a:schemeClr val="accent4">
                <a:lumMod val="75000"/>
              </a:schemeClr>
            </a:solidFill>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n-US" sz="2400" dirty="0" err="1"/>
              <a:t>Akin's</a:t>
            </a:r>
            <a:r>
              <a:rPr lang="en-US" altLang="en-US" sz="2400" dirty="0"/>
              <a:t> laws of spacecraft design: [</a:t>
            </a:r>
            <a:r>
              <a:rPr lang="en-US" altLang="en-US" sz="2400" dirty="0">
                <a:hlinkClick r:id="rId2"/>
              </a:rPr>
              <a:t>link</a:t>
            </a:r>
            <a:r>
              <a:rPr lang="en-US" altLang="en-US" sz="2400" dirty="0"/>
              <a:t>]</a:t>
            </a:r>
          </a:p>
          <a:p>
            <a:pPr marL="457200" lvl="0" indent="-457200" eaLnBrk="0" fontAlgn="base" hangingPunct="0">
              <a:spcBef>
                <a:spcPct val="0"/>
              </a:spcBef>
              <a:spcAft>
                <a:spcPct val="0"/>
              </a:spcAft>
              <a:buAutoNum type="arabicPeriod"/>
            </a:pPr>
            <a:r>
              <a:rPr lang="en-US" altLang="en-US" sz="2400" dirty="0"/>
              <a:t>Engineering is done with numbers. Analysis without numbers is only an opinion.</a:t>
            </a:r>
          </a:p>
        </p:txBody>
      </p:sp>
      <p:sp>
        <p:nvSpPr>
          <p:cNvPr id="11" name="Date Placeholder 10">
            <a:extLst>
              <a:ext uri="{FF2B5EF4-FFF2-40B4-BE49-F238E27FC236}">
                <a16:creationId xmlns:a16="http://schemas.microsoft.com/office/drawing/2014/main" id="{DF7D01EB-8161-4D7F-9812-CCD8B91C76E2}"/>
              </a:ext>
            </a:extLst>
          </p:cNvPr>
          <p:cNvSpPr>
            <a:spLocks noGrp="1"/>
          </p:cNvSpPr>
          <p:nvPr>
            <p:ph type="dt" sz="half" idx="10"/>
          </p:nvPr>
        </p:nvSpPr>
        <p:spPr/>
        <p:txBody>
          <a:bodyPr/>
          <a:lstStyle/>
          <a:p>
            <a:r>
              <a:rPr lang="en-US"/>
              <a:t>2019 Aug 29</a:t>
            </a:r>
            <a:endParaRPr lang="en-US" dirty="0"/>
          </a:p>
        </p:txBody>
      </p:sp>
      <p:sp>
        <p:nvSpPr>
          <p:cNvPr id="12" name="Footer Placeholder 11">
            <a:extLst>
              <a:ext uri="{FF2B5EF4-FFF2-40B4-BE49-F238E27FC236}">
                <a16:creationId xmlns:a16="http://schemas.microsoft.com/office/drawing/2014/main" id="{6CD9D09C-6BB6-4840-8A5B-F6D21D173D9A}"/>
              </a:ext>
            </a:extLst>
          </p:cNvPr>
          <p:cNvSpPr>
            <a:spLocks noGrp="1"/>
          </p:cNvSpPr>
          <p:nvPr>
            <p:ph type="ftr" sz="quarter" idx="11"/>
          </p:nvPr>
        </p:nvSpPr>
        <p:spPr/>
        <p:txBody>
          <a:bodyPr/>
          <a:lstStyle/>
          <a:p>
            <a:r>
              <a:rPr lang="en-US"/>
              <a:t>© 2019 Jetperch LLC</a:t>
            </a:r>
          </a:p>
        </p:txBody>
      </p:sp>
      <p:sp>
        <p:nvSpPr>
          <p:cNvPr id="13" name="Slide Number Placeholder 12">
            <a:extLst>
              <a:ext uri="{FF2B5EF4-FFF2-40B4-BE49-F238E27FC236}">
                <a16:creationId xmlns:a16="http://schemas.microsoft.com/office/drawing/2014/main" id="{4AD943AE-9BFA-49D0-B89B-B1CCEA278A6E}"/>
              </a:ext>
            </a:extLst>
          </p:cNvPr>
          <p:cNvSpPr>
            <a:spLocks noGrp="1"/>
          </p:cNvSpPr>
          <p:nvPr>
            <p:ph type="sldNum" sz="quarter" idx="12"/>
          </p:nvPr>
        </p:nvSpPr>
        <p:spPr/>
        <p:txBody>
          <a:bodyPr/>
          <a:lstStyle/>
          <a:p>
            <a:fld id="{090BA4EB-E7A0-4D9C-9ED3-F5ED9D7F5515}" type="slidenum">
              <a:rPr lang="en-US" smtClean="0"/>
              <a:pPr/>
              <a:t>22</a:t>
            </a:fld>
            <a:endParaRPr lang="en-US" dirty="0"/>
          </a:p>
        </p:txBody>
      </p:sp>
      <p:sp>
        <p:nvSpPr>
          <p:cNvPr id="15" name="Oval 14">
            <a:extLst>
              <a:ext uri="{FF2B5EF4-FFF2-40B4-BE49-F238E27FC236}">
                <a16:creationId xmlns:a16="http://schemas.microsoft.com/office/drawing/2014/main" id="{CB469607-772C-419A-AC62-B2C6DB402F32}"/>
              </a:ext>
            </a:extLst>
          </p:cNvPr>
          <p:cNvSpPr/>
          <p:nvPr/>
        </p:nvSpPr>
        <p:spPr>
          <a:xfrm>
            <a:off x="10164474" y="1728476"/>
            <a:ext cx="1005829" cy="1005829"/>
          </a:xfrm>
          <a:prstGeom prst="ellipse">
            <a:avLst/>
          </a:prstGeom>
          <a:solidFill>
            <a:schemeClr val="bg1">
              <a:lumMod val="8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03CEC38-597E-43E3-AE45-1DAADF158A7F}"/>
              </a:ext>
            </a:extLst>
          </p:cNvPr>
          <p:cNvSpPr txBox="1"/>
          <p:nvPr/>
        </p:nvSpPr>
        <p:spPr>
          <a:xfrm>
            <a:off x="10397122" y="1815892"/>
            <a:ext cx="540533" cy="830997"/>
          </a:xfrm>
          <a:prstGeom prst="rect">
            <a:avLst/>
          </a:prstGeom>
          <a:noFill/>
        </p:spPr>
        <p:txBody>
          <a:bodyPr wrap="none" rtlCol="0">
            <a:spAutoFit/>
          </a:bodyPr>
          <a:lstStyle/>
          <a:p>
            <a:r>
              <a:rPr lang="en-US" sz="4800" dirty="0"/>
              <a:t>V</a:t>
            </a:r>
          </a:p>
        </p:txBody>
      </p:sp>
      <p:sp>
        <p:nvSpPr>
          <p:cNvPr id="23" name="Oval 22">
            <a:extLst>
              <a:ext uri="{FF2B5EF4-FFF2-40B4-BE49-F238E27FC236}">
                <a16:creationId xmlns:a16="http://schemas.microsoft.com/office/drawing/2014/main" id="{B64193CC-80D5-4713-9E0A-EE58F87EE1FB}"/>
              </a:ext>
            </a:extLst>
          </p:cNvPr>
          <p:cNvSpPr/>
          <p:nvPr/>
        </p:nvSpPr>
        <p:spPr>
          <a:xfrm>
            <a:off x="10164474" y="3195326"/>
            <a:ext cx="1005829" cy="1005829"/>
          </a:xfrm>
          <a:prstGeom prst="ellipse">
            <a:avLst/>
          </a:prstGeom>
          <a:solidFill>
            <a:schemeClr val="bg1">
              <a:lumMod val="8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F73F3E59-B887-4BD9-B14A-DBD854BF198D}"/>
              </a:ext>
            </a:extLst>
          </p:cNvPr>
          <p:cNvSpPr txBox="1"/>
          <p:nvPr/>
        </p:nvSpPr>
        <p:spPr>
          <a:xfrm>
            <a:off x="10397122" y="3282742"/>
            <a:ext cx="540533" cy="830997"/>
          </a:xfrm>
          <a:prstGeom prst="rect">
            <a:avLst/>
          </a:prstGeom>
          <a:noFill/>
        </p:spPr>
        <p:txBody>
          <a:bodyPr wrap="none" rtlCol="0">
            <a:spAutoFit/>
          </a:bodyPr>
          <a:lstStyle/>
          <a:p>
            <a:r>
              <a:rPr lang="en-US" sz="4800" dirty="0"/>
              <a:t>A</a:t>
            </a:r>
          </a:p>
        </p:txBody>
      </p:sp>
    </p:spTree>
    <p:extLst>
      <p:ext uri="{BB962C8B-B14F-4D97-AF65-F5344CB8AC3E}">
        <p14:creationId xmlns:p14="http://schemas.microsoft.com/office/powerpoint/2010/main" val="3154327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4ED08-9D4E-4E8A-A698-6A8E29BFEE01}"/>
              </a:ext>
            </a:extLst>
          </p:cNvPr>
          <p:cNvSpPr>
            <a:spLocks noGrp="1"/>
          </p:cNvSpPr>
          <p:nvPr>
            <p:ph type="title"/>
          </p:nvPr>
        </p:nvSpPr>
        <p:spPr/>
        <p:txBody>
          <a:bodyPr/>
          <a:lstStyle/>
          <a:p>
            <a:r>
              <a:rPr lang="en-US" dirty="0"/>
              <a:t>Measurement Concerns</a:t>
            </a:r>
          </a:p>
        </p:txBody>
      </p:sp>
      <p:sp>
        <p:nvSpPr>
          <p:cNvPr id="3" name="Content Placeholder 2">
            <a:extLst>
              <a:ext uri="{FF2B5EF4-FFF2-40B4-BE49-F238E27FC236}">
                <a16:creationId xmlns:a16="http://schemas.microsoft.com/office/drawing/2014/main" id="{C4BEB34F-CA3E-45D9-AC16-DE9E211D6E58}"/>
              </a:ext>
            </a:extLst>
          </p:cNvPr>
          <p:cNvSpPr>
            <a:spLocks noGrp="1"/>
          </p:cNvSpPr>
          <p:nvPr>
            <p:ph idx="1"/>
          </p:nvPr>
        </p:nvSpPr>
        <p:spPr/>
        <p:txBody>
          <a:bodyPr/>
          <a:lstStyle/>
          <a:p>
            <a:r>
              <a:rPr lang="en-US" b="1" dirty="0">
                <a:solidFill>
                  <a:schemeClr val="accent2">
                    <a:lumMod val="75000"/>
                  </a:schemeClr>
                </a:solidFill>
              </a:rPr>
              <a:t>Dynamic range</a:t>
            </a:r>
            <a:r>
              <a:rPr lang="en-US" dirty="0"/>
              <a:t> (difference between the minimum value and the maximum value), particularly for current</a:t>
            </a:r>
          </a:p>
          <a:p>
            <a:r>
              <a:rPr lang="en-US" b="1" dirty="0">
                <a:solidFill>
                  <a:schemeClr val="accent2">
                    <a:lumMod val="75000"/>
                  </a:schemeClr>
                </a:solidFill>
              </a:rPr>
              <a:t>Bandwidth</a:t>
            </a:r>
            <a:r>
              <a:rPr lang="en-US" dirty="0"/>
              <a:t> and sampling </a:t>
            </a:r>
            <a:r>
              <a:rPr lang="en-US" b="1" dirty="0">
                <a:solidFill>
                  <a:schemeClr val="accent2">
                    <a:lumMod val="75000"/>
                  </a:schemeClr>
                </a:solidFill>
              </a:rPr>
              <a:t>frequency</a:t>
            </a:r>
          </a:p>
          <a:p>
            <a:r>
              <a:rPr lang="en-US" b="1" dirty="0">
                <a:solidFill>
                  <a:schemeClr val="accent2">
                    <a:lumMod val="75000"/>
                  </a:schemeClr>
                </a:solidFill>
              </a:rPr>
              <a:t>Voltage drop </a:t>
            </a:r>
            <a:r>
              <a:rPr lang="en-US" dirty="0"/>
              <a:t>– also called burden voltage, insertion loss</a:t>
            </a:r>
          </a:p>
          <a:p>
            <a:r>
              <a:rPr lang="en-US" b="1" dirty="0">
                <a:solidFill>
                  <a:schemeClr val="accent2">
                    <a:lumMod val="75000"/>
                  </a:schemeClr>
                </a:solidFill>
              </a:rPr>
              <a:t>Ease of use </a:t>
            </a:r>
            <a:r>
              <a:rPr lang="en-US" dirty="0"/>
              <a:t>and ease of capturing your signals of interest</a:t>
            </a:r>
          </a:p>
          <a:p>
            <a:r>
              <a:rPr lang="en-US" b="1" dirty="0">
                <a:solidFill>
                  <a:schemeClr val="accent2">
                    <a:lumMod val="75000"/>
                  </a:schemeClr>
                </a:solidFill>
              </a:rPr>
              <a:t>Accuracy</a:t>
            </a:r>
            <a:r>
              <a:rPr lang="en-US" dirty="0"/>
              <a:t> – Closeness to the actual value</a:t>
            </a:r>
          </a:p>
          <a:p>
            <a:r>
              <a:rPr lang="en-US" b="1" dirty="0">
                <a:solidFill>
                  <a:schemeClr val="accent2">
                    <a:lumMod val="75000"/>
                  </a:schemeClr>
                </a:solidFill>
              </a:rPr>
              <a:t>Precision</a:t>
            </a:r>
            <a:r>
              <a:rPr lang="en-US" dirty="0"/>
              <a:t> – Closeness to other measurements at the same value</a:t>
            </a:r>
          </a:p>
        </p:txBody>
      </p:sp>
      <p:sp>
        <p:nvSpPr>
          <p:cNvPr id="10" name="Date Placeholder 9">
            <a:extLst>
              <a:ext uri="{FF2B5EF4-FFF2-40B4-BE49-F238E27FC236}">
                <a16:creationId xmlns:a16="http://schemas.microsoft.com/office/drawing/2014/main" id="{A4173091-2601-4A29-BE4F-CBE0A140023E}"/>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6EE790F7-62C6-4152-A6CF-2EA30DCD8316}"/>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A9A98DF6-54EB-4355-8106-5BBED5587308}"/>
              </a:ext>
            </a:extLst>
          </p:cNvPr>
          <p:cNvSpPr>
            <a:spLocks noGrp="1"/>
          </p:cNvSpPr>
          <p:nvPr>
            <p:ph type="sldNum" sz="quarter" idx="12"/>
          </p:nvPr>
        </p:nvSpPr>
        <p:spPr/>
        <p:txBody>
          <a:bodyPr/>
          <a:lstStyle/>
          <a:p>
            <a:fld id="{090BA4EB-E7A0-4D9C-9ED3-F5ED9D7F5515}" type="slidenum">
              <a:rPr lang="en-US" smtClean="0"/>
              <a:pPr/>
              <a:t>23</a:t>
            </a:fld>
            <a:endParaRPr lang="en-US" dirty="0"/>
          </a:p>
        </p:txBody>
      </p:sp>
    </p:spTree>
    <p:extLst>
      <p:ext uri="{BB962C8B-B14F-4D97-AF65-F5344CB8AC3E}">
        <p14:creationId xmlns:p14="http://schemas.microsoft.com/office/powerpoint/2010/main" val="479562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427D2-E5B8-4925-9404-43480084694F}"/>
              </a:ext>
            </a:extLst>
          </p:cNvPr>
          <p:cNvSpPr>
            <a:spLocks noGrp="1"/>
          </p:cNvSpPr>
          <p:nvPr>
            <p:ph type="title"/>
          </p:nvPr>
        </p:nvSpPr>
        <p:spPr/>
        <p:txBody>
          <a:bodyPr/>
          <a:lstStyle/>
          <a:p>
            <a:r>
              <a:rPr lang="en-US" dirty="0"/>
              <a:t>Measurement Options: Multimeter</a:t>
            </a:r>
          </a:p>
        </p:txBody>
      </p:sp>
      <p:sp>
        <p:nvSpPr>
          <p:cNvPr id="3" name="Content Placeholder 2">
            <a:extLst>
              <a:ext uri="{FF2B5EF4-FFF2-40B4-BE49-F238E27FC236}">
                <a16:creationId xmlns:a16="http://schemas.microsoft.com/office/drawing/2014/main" id="{B1C1EDC6-CAFE-4030-9421-36B5BC708D1E}"/>
              </a:ext>
            </a:extLst>
          </p:cNvPr>
          <p:cNvSpPr>
            <a:spLocks noGrp="1"/>
          </p:cNvSpPr>
          <p:nvPr>
            <p:ph idx="1"/>
          </p:nvPr>
        </p:nvSpPr>
        <p:spPr/>
        <p:txBody>
          <a:bodyPr/>
          <a:lstStyle/>
          <a:p>
            <a:r>
              <a:rPr lang="en-US" dirty="0"/>
              <a:t>Good for static analysis only</a:t>
            </a:r>
          </a:p>
          <a:p>
            <a:r>
              <a:rPr lang="en-US" dirty="0"/>
              <a:t>Procedure</a:t>
            </a:r>
          </a:p>
          <a:p>
            <a:pPr lvl="1"/>
            <a:r>
              <a:rPr lang="en-US" dirty="0"/>
              <a:t>Place target device into a mode</a:t>
            </a:r>
          </a:p>
          <a:p>
            <a:pPr lvl="1"/>
            <a:r>
              <a:rPr lang="en-US" dirty="0"/>
              <a:t>Make measurement without browning out device</a:t>
            </a:r>
          </a:p>
          <a:p>
            <a:pPr lvl="1"/>
            <a:r>
              <a:rPr lang="en-US" dirty="0"/>
              <a:t>Repeat</a:t>
            </a:r>
          </a:p>
          <a:p>
            <a:r>
              <a:rPr lang="en-US" dirty="0"/>
              <a:t>Tedious and time consuming = expensive!</a:t>
            </a:r>
          </a:p>
        </p:txBody>
      </p:sp>
      <p:sp>
        <p:nvSpPr>
          <p:cNvPr id="10" name="Date Placeholder 9">
            <a:extLst>
              <a:ext uri="{FF2B5EF4-FFF2-40B4-BE49-F238E27FC236}">
                <a16:creationId xmlns:a16="http://schemas.microsoft.com/office/drawing/2014/main" id="{63C728CD-A0F1-4172-AF90-E97A686E8314}"/>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FF18B912-DF10-47D3-9046-308905B8BBD4}"/>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253D6DDF-3E11-445D-948A-2EF97775A119}"/>
              </a:ext>
            </a:extLst>
          </p:cNvPr>
          <p:cNvSpPr>
            <a:spLocks noGrp="1"/>
          </p:cNvSpPr>
          <p:nvPr>
            <p:ph type="sldNum" sz="quarter" idx="12"/>
          </p:nvPr>
        </p:nvSpPr>
        <p:spPr/>
        <p:txBody>
          <a:bodyPr/>
          <a:lstStyle/>
          <a:p>
            <a:fld id="{090BA4EB-E7A0-4D9C-9ED3-F5ED9D7F5515}" type="slidenum">
              <a:rPr lang="en-US" smtClean="0"/>
              <a:pPr/>
              <a:t>24</a:t>
            </a:fld>
            <a:endParaRPr lang="en-US" dirty="0"/>
          </a:p>
        </p:txBody>
      </p:sp>
      <p:pic>
        <p:nvPicPr>
          <p:cNvPr id="10242" name="Picture 2" descr="Fluke 87V Industrial Multimeter | Fluke">
            <a:extLst>
              <a:ext uri="{FF2B5EF4-FFF2-40B4-BE49-F238E27FC236}">
                <a16:creationId xmlns:a16="http://schemas.microsoft.com/office/drawing/2014/main" id="{A3372535-325D-47C2-A90A-9C6CE1BEE46B}"/>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10369550" y="1514475"/>
            <a:ext cx="1262457" cy="261418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0508BC8F-1151-429D-8FA1-586A0EADF53B}"/>
              </a:ext>
            </a:extLst>
          </p:cNvPr>
          <p:cNvSpPr txBox="1"/>
          <p:nvPr/>
        </p:nvSpPr>
        <p:spPr>
          <a:xfrm>
            <a:off x="10629182" y="4146550"/>
            <a:ext cx="813043" cy="369332"/>
          </a:xfrm>
          <a:prstGeom prst="rect">
            <a:avLst/>
          </a:prstGeom>
          <a:noFill/>
        </p:spPr>
        <p:txBody>
          <a:bodyPr wrap="none" rtlCol="0">
            <a:spAutoFit/>
          </a:bodyPr>
          <a:lstStyle/>
          <a:p>
            <a:r>
              <a:rPr lang="en-US" sz="900" dirty="0"/>
              <a:t>Fluke 87V</a:t>
            </a:r>
            <a:br>
              <a:rPr lang="en-US" sz="900" dirty="0"/>
            </a:br>
            <a:r>
              <a:rPr lang="en-US" sz="900" dirty="0"/>
              <a:t>Source: Fluke</a:t>
            </a:r>
          </a:p>
        </p:txBody>
      </p:sp>
      <p:sp>
        <p:nvSpPr>
          <p:cNvPr id="9" name="Rectangle 1">
            <a:extLst>
              <a:ext uri="{FF2B5EF4-FFF2-40B4-BE49-F238E27FC236}">
                <a16:creationId xmlns:a16="http://schemas.microsoft.com/office/drawing/2014/main" id="{7882B2C0-B799-4114-88A6-480A494ADAB0}"/>
              </a:ext>
            </a:extLst>
          </p:cNvPr>
          <p:cNvSpPr>
            <a:spLocks noChangeArrowheads="1"/>
          </p:cNvSpPr>
          <p:nvPr/>
        </p:nvSpPr>
        <p:spPr bwMode="auto">
          <a:xfrm>
            <a:off x="654050" y="5622127"/>
            <a:ext cx="10839450" cy="542032"/>
          </a:xfrm>
          <a:prstGeom prst="roundRect">
            <a:avLst>
              <a:gd name="adj" fmla="val 26336"/>
            </a:avLst>
          </a:prstGeom>
          <a:solidFill>
            <a:schemeClr val="accent4">
              <a:lumMod val="40000"/>
              <a:lumOff val="60000"/>
            </a:schemeClr>
          </a:solidFill>
          <a:ln w="38100">
            <a:solidFill>
              <a:schemeClr val="accent4">
                <a:lumMod val="75000"/>
              </a:schemeClr>
            </a:solidFill>
          </a:ln>
          <a:effec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lang="en-US" altLang="en-US" sz="2400" dirty="0"/>
              <a:t>Many multimeters have a burden voltage &gt; 0.6 V when measuring current!</a:t>
            </a:r>
          </a:p>
        </p:txBody>
      </p:sp>
    </p:spTree>
    <p:extLst>
      <p:ext uri="{BB962C8B-B14F-4D97-AF65-F5344CB8AC3E}">
        <p14:creationId xmlns:p14="http://schemas.microsoft.com/office/powerpoint/2010/main" val="2847581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B7EF1-BB1A-49C2-8257-56D193AE2630}"/>
              </a:ext>
            </a:extLst>
          </p:cNvPr>
          <p:cNvSpPr>
            <a:spLocks noGrp="1"/>
          </p:cNvSpPr>
          <p:nvPr>
            <p:ph type="title"/>
          </p:nvPr>
        </p:nvSpPr>
        <p:spPr/>
        <p:txBody>
          <a:bodyPr/>
          <a:lstStyle/>
          <a:p>
            <a:r>
              <a:rPr lang="en-US" dirty="0"/>
              <a:t>Measurement Options: Oscilloscope</a:t>
            </a:r>
          </a:p>
        </p:txBody>
      </p:sp>
      <p:sp>
        <p:nvSpPr>
          <p:cNvPr id="3" name="Content Placeholder 2">
            <a:extLst>
              <a:ext uri="{FF2B5EF4-FFF2-40B4-BE49-F238E27FC236}">
                <a16:creationId xmlns:a16="http://schemas.microsoft.com/office/drawing/2014/main" id="{B52CA414-D2AD-4817-BA10-0585D2E9EBE1}"/>
              </a:ext>
            </a:extLst>
          </p:cNvPr>
          <p:cNvSpPr>
            <a:spLocks noGrp="1"/>
          </p:cNvSpPr>
          <p:nvPr>
            <p:ph idx="1"/>
          </p:nvPr>
        </p:nvSpPr>
        <p:spPr>
          <a:xfrm>
            <a:off x="838200" y="1614985"/>
            <a:ext cx="10515600" cy="4785816"/>
          </a:xfrm>
        </p:spPr>
        <p:txBody>
          <a:bodyPr>
            <a:normAutofit lnSpcReduction="10000"/>
          </a:bodyPr>
          <a:lstStyle/>
          <a:p>
            <a:r>
              <a:rPr lang="en-US" dirty="0"/>
              <a:t>Good for measuring dynamic changes over time</a:t>
            </a:r>
          </a:p>
          <a:p>
            <a:r>
              <a:rPr lang="en-US" dirty="0"/>
              <a:t>Procedure</a:t>
            </a:r>
          </a:p>
          <a:p>
            <a:pPr lvl="1"/>
            <a:r>
              <a:rPr lang="en-US" dirty="0"/>
              <a:t>Select shunt resistor value &amp; wattage</a:t>
            </a:r>
          </a:p>
          <a:p>
            <a:pPr lvl="1"/>
            <a:r>
              <a:rPr lang="en-US" dirty="0"/>
              <a:t>Insert shunt resistor between supply + and device power input +</a:t>
            </a:r>
          </a:p>
          <a:p>
            <a:pPr lvl="1"/>
            <a:r>
              <a:rPr lang="en-US" dirty="0"/>
              <a:t>CAREFULLY connect shunt to oscilloscope input – oscilloscopes are normally earth ground referenced for safety, so need </a:t>
            </a:r>
          </a:p>
          <a:p>
            <a:pPr lvl="2"/>
            <a:r>
              <a:rPr lang="en-US" sz="2400" dirty="0"/>
              <a:t>Use two probes with mathematical subtract feature (+++offset error)</a:t>
            </a:r>
          </a:p>
          <a:p>
            <a:pPr lvl="2"/>
            <a:r>
              <a:rPr lang="en-US" sz="2400" dirty="0"/>
              <a:t>Differential probe</a:t>
            </a:r>
          </a:p>
          <a:p>
            <a:pPr lvl="2"/>
            <a:r>
              <a:rPr lang="en-US" sz="2400" dirty="0"/>
              <a:t>Current probe, often a differential probe with built-in shunt resistor(s)</a:t>
            </a:r>
          </a:p>
          <a:p>
            <a:pPr lvl="2"/>
            <a:r>
              <a:rPr lang="en-US" sz="2400" dirty="0"/>
              <a:t>Electrically isolate: either float the scope or float both source &amp; target</a:t>
            </a:r>
          </a:p>
          <a:p>
            <a:pPr lvl="1"/>
            <a:r>
              <a:rPr lang="en-US" dirty="0"/>
              <a:t>Capture &amp; convert between volts &amp; amps using Ohm’s Law</a:t>
            </a:r>
          </a:p>
          <a:p>
            <a:r>
              <a:rPr lang="en-US" dirty="0"/>
              <a:t>BUT limited dynamic range: most scopes are between 8 and 12 bits</a:t>
            </a:r>
          </a:p>
        </p:txBody>
      </p:sp>
      <p:sp>
        <p:nvSpPr>
          <p:cNvPr id="10" name="Date Placeholder 9">
            <a:extLst>
              <a:ext uri="{FF2B5EF4-FFF2-40B4-BE49-F238E27FC236}">
                <a16:creationId xmlns:a16="http://schemas.microsoft.com/office/drawing/2014/main" id="{E2B3179A-B359-4AA2-8A99-59B4CA60FBE6}"/>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9D3294BF-E2D3-40B7-8402-AB87975E0DD5}"/>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88A6C698-6F68-4710-8DC9-92DDADC69156}"/>
              </a:ext>
            </a:extLst>
          </p:cNvPr>
          <p:cNvSpPr>
            <a:spLocks noGrp="1"/>
          </p:cNvSpPr>
          <p:nvPr>
            <p:ph type="sldNum" sz="quarter" idx="12"/>
          </p:nvPr>
        </p:nvSpPr>
        <p:spPr/>
        <p:txBody>
          <a:bodyPr/>
          <a:lstStyle/>
          <a:p>
            <a:fld id="{090BA4EB-E7A0-4D9C-9ED3-F5ED9D7F5515}" type="slidenum">
              <a:rPr lang="en-US" smtClean="0"/>
              <a:pPr/>
              <a:t>25</a:t>
            </a:fld>
            <a:endParaRPr lang="en-US" dirty="0"/>
          </a:p>
        </p:txBody>
      </p:sp>
      <p:pic>
        <p:nvPicPr>
          <p:cNvPr id="11266" name="Picture 2" descr="4 Series Oscilloscope">
            <a:extLst>
              <a:ext uri="{FF2B5EF4-FFF2-40B4-BE49-F238E27FC236}">
                <a16:creationId xmlns:a16="http://schemas.microsoft.com/office/drawing/2014/main" id="{05B46EFD-7A8F-4FAE-9234-81F9D19F52D9}"/>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0226675" y="1477963"/>
            <a:ext cx="1757881" cy="159543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CBD0B668-3702-4B16-989A-9418241D2BFB}"/>
              </a:ext>
            </a:extLst>
          </p:cNvPr>
          <p:cNvSpPr txBox="1"/>
          <p:nvPr/>
        </p:nvSpPr>
        <p:spPr>
          <a:xfrm>
            <a:off x="11111782" y="3130550"/>
            <a:ext cx="1005403" cy="369332"/>
          </a:xfrm>
          <a:prstGeom prst="rect">
            <a:avLst/>
          </a:prstGeom>
          <a:noFill/>
        </p:spPr>
        <p:txBody>
          <a:bodyPr wrap="none" rtlCol="0">
            <a:spAutoFit/>
          </a:bodyPr>
          <a:lstStyle/>
          <a:p>
            <a:r>
              <a:rPr lang="en-US" sz="900" dirty="0"/>
              <a:t>4 Series MSO</a:t>
            </a:r>
            <a:br>
              <a:rPr lang="en-US" sz="900" dirty="0"/>
            </a:br>
            <a:r>
              <a:rPr lang="en-US" sz="900" dirty="0"/>
              <a:t>Source: Tektronix</a:t>
            </a:r>
          </a:p>
        </p:txBody>
      </p:sp>
      <p:pic>
        <p:nvPicPr>
          <p:cNvPr id="5" name="Graphic 4" descr="Lightning bolt">
            <a:extLst>
              <a:ext uri="{FF2B5EF4-FFF2-40B4-BE49-F238E27FC236}">
                <a16:creationId xmlns:a16="http://schemas.microsoft.com/office/drawing/2014/main" id="{32C7CE9F-55AB-47A4-8DF8-43B626893592}"/>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76200" y="4108450"/>
            <a:ext cx="914400" cy="914400"/>
          </a:xfrm>
          <a:prstGeom prst="rect">
            <a:avLst/>
          </a:prstGeom>
        </p:spPr>
      </p:pic>
      <p:pic>
        <p:nvPicPr>
          <p:cNvPr id="13" name="Graphic 12" descr="Lightning bolt">
            <a:extLst>
              <a:ext uri="{FF2B5EF4-FFF2-40B4-BE49-F238E27FC236}">
                <a16:creationId xmlns:a16="http://schemas.microsoft.com/office/drawing/2014/main" id="{9B9A4F2A-8776-4D01-8756-855AFC795100}"/>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539750" y="4108450"/>
            <a:ext cx="914400" cy="914400"/>
          </a:xfrm>
          <a:prstGeom prst="rect">
            <a:avLst/>
          </a:prstGeom>
        </p:spPr>
      </p:pic>
      <p:pic>
        <p:nvPicPr>
          <p:cNvPr id="15" name="Graphic 14" descr="Lightning bolt">
            <a:extLst>
              <a:ext uri="{FF2B5EF4-FFF2-40B4-BE49-F238E27FC236}">
                <a16:creationId xmlns:a16="http://schemas.microsoft.com/office/drawing/2014/main" id="{20026D07-190F-4FD3-BF26-DE683EAB9183}"/>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035050" y="4108450"/>
            <a:ext cx="914400" cy="914400"/>
          </a:xfrm>
          <a:prstGeom prst="rect">
            <a:avLst/>
          </a:prstGeom>
        </p:spPr>
      </p:pic>
    </p:spTree>
    <p:extLst>
      <p:ext uri="{BB962C8B-B14F-4D97-AF65-F5344CB8AC3E}">
        <p14:creationId xmlns:p14="http://schemas.microsoft.com/office/powerpoint/2010/main" val="3313358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45307-A6C9-4E81-8101-60A77AB10251}"/>
              </a:ext>
            </a:extLst>
          </p:cNvPr>
          <p:cNvSpPr>
            <a:spLocks noGrp="1"/>
          </p:cNvSpPr>
          <p:nvPr>
            <p:ph type="title"/>
          </p:nvPr>
        </p:nvSpPr>
        <p:spPr/>
        <p:txBody>
          <a:bodyPr>
            <a:normAutofit fontScale="90000"/>
          </a:bodyPr>
          <a:lstStyle/>
          <a:p>
            <a:r>
              <a:rPr lang="en-US" dirty="0"/>
              <a:t>Measurement Options: Specialized Equipment</a:t>
            </a:r>
          </a:p>
        </p:txBody>
      </p:sp>
      <p:sp>
        <p:nvSpPr>
          <p:cNvPr id="3" name="Content Placeholder 2">
            <a:extLst>
              <a:ext uri="{FF2B5EF4-FFF2-40B4-BE49-F238E27FC236}">
                <a16:creationId xmlns:a16="http://schemas.microsoft.com/office/drawing/2014/main" id="{AB73D8AE-ECF7-45FC-83BE-E919136CFCF3}"/>
              </a:ext>
            </a:extLst>
          </p:cNvPr>
          <p:cNvSpPr>
            <a:spLocks noGrp="1"/>
          </p:cNvSpPr>
          <p:nvPr>
            <p:ph idx="1"/>
          </p:nvPr>
        </p:nvSpPr>
        <p:spPr/>
        <p:txBody>
          <a:bodyPr>
            <a:normAutofit fontScale="92500" lnSpcReduction="10000"/>
          </a:bodyPr>
          <a:lstStyle/>
          <a:p>
            <a:r>
              <a:rPr lang="en-US" dirty="0"/>
              <a:t>Specialized devices</a:t>
            </a:r>
          </a:p>
          <a:p>
            <a:pPr lvl="1"/>
            <a:r>
              <a:rPr lang="en-US" dirty="0"/>
              <a:t>Joulescope</a:t>
            </a:r>
          </a:p>
          <a:p>
            <a:r>
              <a:rPr lang="en-US" dirty="0"/>
              <a:t>7-digit bench multimeter with waveform analysis</a:t>
            </a:r>
          </a:p>
          <a:p>
            <a:pPr lvl="1"/>
            <a:r>
              <a:rPr lang="en-US" dirty="0"/>
              <a:t>Keysight 34470A</a:t>
            </a:r>
          </a:p>
          <a:p>
            <a:pPr lvl="1"/>
            <a:r>
              <a:rPr lang="en-US" dirty="0"/>
              <a:t>Tektronix DMM7510</a:t>
            </a:r>
          </a:p>
          <a:p>
            <a:r>
              <a:rPr lang="en-US" dirty="0"/>
              <a:t>SMUs (Source Measurement Units)</a:t>
            </a:r>
          </a:p>
          <a:p>
            <a:pPr lvl="1"/>
            <a:r>
              <a:rPr lang="en-US" dirty="0"/>
              <a:t>Keithley 2281S</a:t>
            </a:r>
          </a:p>
          <a:p>
            <a:pPr lvl="1"/>
            <a:r>
              <a:rPr lang="en-US" dirty="0"/>
              <a:t>Keysight B2901A</a:t>
            </a:r>
          </a:p>
          <a:p>
            <a:pPr lvl="1"/>
            <a:r>
              <a:rPr lang="en-US" dirty="0"/>
              <a:t>R&amp;S NGL 200 power supply series</a:t>
            </a:r>
          </a:p>
          <a:p>
            <a:r>
              <a:rPr lang="en-US" dirty="0"/>
              <a:t>High-end, dedicated equipment</a:t>
            </a:r>
          </a:p>
          <a:p>
            <a:pPr lvl="1"/>
            <a:r>
              <a:rPr lang="en-US" dirty="0"/>
              <a:t>Keysight N6705C </a:t>
            </a:r>
          </a:p>
          <a:p>
            <a:pPr lvl="1"/>
            <a:r>
              <a:rPr lang="en-US" dirty="0"/>
              <a:t>Keysight CX3300 family</a:t>
            </a:r>
          </a:p>
          <a:p>
            <a:endParaRPr lang="en-US" dirty="0"/>
          </a:p>
        </p:txBody>
      </p:sp>
      <p:sp>
        <p:nvSpPr>
          <p:cNvPr id="4" name="Date Placeholder 3">
            <a:extLst>
              <a:ext uri="{FF2B5EF4-FFF2-40B4-BE49-F238E27FC236}">
                <a16:creationId xmlns:a16="http://schemas.microsoft.com/office/drawing/2014/main" id="{7A5825EA-CC88-4458-AC03-155004DC43E3}"/>
              </a:ext>
            </a:extLst>
          </p:cNvPr>
          <p:cNvSpPr>
            <a:spLocks noGrp="1"/>
          </p:cNvSpPr>
          <p:nvPr>
            <p:ph type="dt" sz="half" idx="10"/>
          </p:nvPr>
        </p:nvSpPr>
        <p:spPr/>
        <p:txBody>
          <a:bodyPr/>
          <a:lstStyle/>
          <a:p>
            <a:r>
              <a:rPr lang="en-US"/>
              <a:t>2019 Aug 29</a:t>
            </a:r>
            <a:endParaRPr lang="en-US" dirty="0"/>
          </a:p>
        </p:txBody>
      </p:sp>
      <p:sp>
        <p:nvSpPr>
          <p:cNvPr id="5" name="Footer Placeholder 4">
            <a:extLst>
              <a:ext uri="{FF2B5EF4-FFF2-40B4-BE49-F238E27FC236}">
                <a16:creationId xmlns:a16="http://schemas.microsoft.com/office/drawing/2014/main" id="{6A6F9607-034D-4C51-A9F6-7FE9F6B2F43A}"/>
              </a:ext>
            </a:extLst>
          </p:cNvPr>
          <p:cNvSpPr>
            <a:spLocks noGrp="1"/>
          </p:cNvSpPr>
          <p:nvPr>
            <p:ph type="ftr" sz="quarter" idx="11"/>
          </p:nvPr>
        </p:nvSpPr>
        <p:spPr/>
        <p:txBody>
          <a:bodyPr/>
          <a:lstStyle/>
          <a:p>
            <a:r>
              <a:rPr lang="en-US" dirty="0"/>
              <a:t>© 2019 Jetperch LLC</a:t>
            </a:r>
          </a:p>
        </p:txBody>
      </p:sp>
      <p:sp>
        <p:nvSpPr>
          <p:cNvPr id="6" name="Slide Number Placeholder 5">
            <a:extLst>
              <a:ext uri="{FF2B5EF4-FFF2-40B4-BE49-F238E27FC236}">
                <a16:creationId xmlns:a16="http://schemas.microsoft.com/office/drawing/2014/main" id="{61C555D1-EE05-4043-9164-CFE658B8D07C}"/>
              </a:ext>
            </a:extLst>
          </p:cNvPr>
          <p:cNvSpPr>
            <a:spLocks noGrp="1"/>
          </p:cNvSpPr>
          <p:nvPr>
            <p:ph type="sldNum" sz="quarter" idx="12"/>
          </p:nvPr>
        </p:nvSpPr>
        <p:spPr/>
        <p:txBody>
          <a:bodyPr/>
          <a:lstStyle/>
          <a:p>
            <a:fld id="{090BA4EB-E7A0-4D9C-9ED3-F5ED9D7F5515}" type="slidenum">
              <a:rPr lang="en-US" smtClean="0"/>
              <a:pPr/>
              <a:t>26</a:t>
            </a:fld>
            <a:endParaRPr lang="en-US" dirty="0"/>
          </a:p>
        </p:txBody>
      </p:sp>
      <p:pic>
        <p:nvPicPr>
          <p:cNvPr id="2050" name="Picture 2" descr="Joulescope size">
            <a:extLst>
              <a:ext uri="{FF2B5EF4-FFF2-40B4-BE49-F238E27FC236}">
                <a16:creationId xmlns:a16="http://schemas.microsoft.com/office/drawing/2014/main" id="{19C5939C-060A-4B4A-9501-5038B16E9BA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023350" y="1383450"/>
            <a:ext cx="2689678" cy="151294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80F888F4-2D04-4FCC-93CD-8D9767A5B0AB}"/>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9043307" y="2959100"/>
            <a:ext cx="2735943" cy="874826"/>
          </a:xfrm>
          <a:prstGeom prst="rect">
            <a:avLst/>
          </a:prstGeom>
        </p:spPr>
      </p:pic>
      <p:pic>
        <p:nvPicPr>
          <p:cNvPr id="2052" name="Picture 4" descr="B2901A Precision Source/Measure Unit, 1 ch, 100 fA, 210 V, 3 A DC/10.5 A Pulse">
            <a:extLst>
              <a:ext uri="{FF2B5EF4-FFF2-40B4-BE49-F238E27FC236}">
                <a16:creationId xmlns:a16="http://schemas.microsoft.com/office/drawing/2014/main" id="{D0BF398F-2650-4F78-A656-9D0B46FB194A}"/>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9401628" y="3975101"/>
            <a:ext cx="2095500" cy="889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E76ED1-6C46-4A7D-864D-A411AFCC3A60}"/>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9725478" y="5044255"/>
            <a:ext cx="1460795" cy="1077145"/>
          </a:xfrm>
          <a:prstGeom prst="rect">
            <a:avLst/>
          </a:prstGeom>
        </p:spPr>
      </p:pic>
      <p:sp>
        <p:nvSpPr>
          <p:cNvPr id="10" name="TextBox 9">
            <a:extLst>
              <a:ext uri="{FF2B5EF4-FFF2-40B4-BE49-F238E27FC236}">
                <a16:creationId xmlns:a16="http://schemas.microsoft.com/office/drawing/2014/main" id="{8F28FBBA-4CE7-44A1-A137-EB6DE16F5ED4}"/>
              </a:ext>
            </a:extLst>
          </p:cNvPr>
          <p:cNvSpPr txBox="1"/>
          <p:nvPr/>
        </p:nvSpPr>
        <p:spPr>
          <a:xfrm>
            <a:off x="10953750" y="2578100"/>
            <a:ext cx="1144865" cy="230832"/>
          </a:xfrm>
          <a:prstGeom prst="rect">
            <a:avLst/>
          </a:prstGeom>
          <a:noFill/>
        </p:spPr>
        <p:txBody>
          <a:bodyPr wrap="none" rtlCol="0">
            <a:spAutoFit/>
          </a:bodyPr>
          <a:lstStyle/>
          <a:p>
            <a:r>
              <a:rPr lang="en-US" sz="900" dirty="0"/>
              <a:t>Source: Jetperch LLC</a:t>
            </a:r>
          </a:p>
        </p:txBody>
      </p:sp>
      <p:sp>
        <p:nvSpPr>
          <p:cNvPr id="15" name="TextBox 14">
            <a:extLst>
              <a:ext uri="{FF2B5EF4-FFF2-40B4-BE49-F238E27FC236}">
                <a16:creationId xmlns:a16="http://schemas.microsoft.com/office/drawing/2014/main" id="{1D88844A-CC6A-486A-94A6-F304C032B33A}"/>
              </a:ext>
            </a:extLst>
          </p:cNvPr>
          <p:cNvSpPr txBox="1"/>
          <p:nvPr/>
        </p:nvSpPr>
        <p:spPr>
          <a:xfrm>
            <a:off x="10953750" y="3778250"/>
            <a:ext cx="957313" cy="230832"/>
          </a:xfrm>
          <a:prstGeom prst="rect">
            <a:avLst/>
          </a:prstGeom>
          <a:noFill/>
        </p:spPr>
        <p:txBody>
          <a:bodyPr wrap="none" rtlCol="0">
            <a:spAutoFit/>
          </a:bodyPr>
          <a:lstStyle/>
          <a:p>
            <a:r>
              <a:rPr lang="en-US" sz="900" dirty="0"/>
              <a:t>Source: Keysight</a:t>
            </a:r>
          </a:p>
        </p:txBody>
      </p:sp>
      <p:sp>
        <p:nvSpPr>
          <p:cNvPr id="16" name="TextBox 15">
            <a:extLst>
              <a:ext uri="{FF2B5EF4-FFF2-40B4-BE49-F238E27FC236}">
                <a16:creationId xmlns:a16="http://schemas.microsoft.com/office/drawing/2014/main" id="{B4567659-EC01-4177-8F6C-91A8FCF12ABF}"/>
              </a:ext>
            </a:extLst>
          </p:cNvPr>
          <p:cNvSpPr txBox="1"/>
          <p:nvPr/>
        </p:nvSpPr>
        <p:spPr>
          <a:xfrm>
            <a:off x="10953750" y="4775200"/>
            <a:ext cx="957313" cy="230832"/>
          </a:xfrm>
          <a:prstGeom prst="rect">
            <a:avLst/>
          </a:prstGeom>
          <a:noFill/>
        </p:spPr>
        <p:txBody>
          <a:bodyPr wrap="none" rtlCol="0">
            <a:spAutoFit/>
          </a:bodyPr>
          <a:lstStyle/>
          <a:p>
            <a:r>
              <a:rPr lang="en-US" sz="900" dirty="0"/>
              <a:t>Source: Keysight</a:t>
            </a:r>
          </a:p>
        </p:txBody>
      </p:sp>
      <p:sp>
        <p:nvSpPr>
          <p:cNvPr id="17" name="TextBox 16">
            <a:extLst>
              <a:ext uri="{FF2B5EF4-FFF2-40B4-BE49-F238E27FC236}">
                <a16:creationId xmlns:a16="http://schemas.microsoft.com/office/drawing/2014/main" id="{BBBB6496-1820-4CB9-964C-6DBD076FD904}"/>
              </a:ext>
            </a:extLst>
          </p:cNvPr>
          <p:cNvSpPr txBox="1"/>
          <p:nvPr/>
        </p:nvSpPr>
        <p:spPr>
          <a:xfrm>
            <a:off x="10953750" y="6115050"/>
            <a:ext cx="957313" cy="230832"/>
          </a:xfrm>
          <a:prstGeom prst="rect">
            <a:avLst/>
          </a:prstGeom>
          <a:noFill/>
        </p:spPr>
        <p:txBody>
          <a:bodyPr wrap="none" rtlCol="0">
            <a:spAutoFit/>
          </a:bodyPr>
          <a:lstStyle/>
          <a:p>
            <a:r>
              <a:rPr lang="en-US" sz="900" dirty="0"/>
              <a:t>Source: Keysight</a:t>
            </a:r>
          </a:p>
        </p:txBody>
      </p:sp>
    </p:spTree>
    <p:extLst>
      <p:ext uri="{BB962C8B-B14F-4D97-AF65-F5344CB8AC3E}">
        <p14:creationId xmlns:p14="http://schemas.microsoft.com/office/powerpoint/2010/main" val="33683450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FCEE3-CA08-4061-B4F0-6299DD64A070}"/>
              </a:ext>
            </a:extLst>
          </p:cNvPr>
          <p:cNvSpPr>
            <a:spLocks noGrp="1"/>
          </p:cNvSpPr>
          <p:nvPr>
            <p:ph type="title"/>
          </p:nvPr>
        </p:nvSpPr>
        <p:spPr/>
        <p:txBody>
          <a:bodyPr/>
          <a:lstStyle/>
          <a:p>
            <a:r>
              <a:rPr lang="en-US" dirty="0"/>
              <a:t>Capacitance &amp; Bandwidth</a:t>
            </a:r>
          </a:p>
        </p:txBody>
      </p:sp>
      <p:sp>
        <p:nvSpPr>
          <p:cNvPr id="3" name="Content Placeholder 2">
            <a:extLst>
              <a:ext uri="{FF2B5EF4-FFF2-40B4-BE49-F238E27FC236}">
                <a16:creationId xmlns:a16="http://schemas.microsoft.com/office/drawing/2014/main" id="{1E1BCF18-2B8C-4BF2-980F-95EB198BB95C}"/>
              </a:ext>
            </a:extLst>
          </p:cNvPr>
          <p:cNvSpPr>
            <a:spLocks noGrp="1"/>
          </p:cNvSpPr>
          <p:nvPr>
            <p:ph idx="1"/>
          </p:nvPr>
        </p:nvSpPr>
        <p:spPr/>
        <p:txBody>
          <a:bodyPr>
            <a:normAutofit lnSpcReduction="10000"/>
          </a:bodyPr>
          <a:lstStyle/>
          <a:p>
            <a:pPr marL="0" indent="0" algn="ctr">
              <a:buNone/>
            </a:pPr>
            <a:r>
              <a:rPr lang="en-US" dirty="0"/>
              <a:t>Your target device’s capacitance reduces measurement bandwidth!</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marL="0" indent="0" algn="ctr">
              <a:buNone/>
            </a:pPr>
            <a:r>
              <a:rPr lang="en-US" dirty="0"/>
              <a:t>Cable resistance &amp; inductance increases the effective source resistance</a:t>
            </a:r>
          </a:p>
        </p:txBody>
      </p:sp>
      <p:graphicFrame>
        <p:nvGraphicFramePr>
          <p:cNvPr id="5" name="Table 4">
            <a:extLst>
              <a:ext uri="{FF2B5EF4-FFF2-40B4-BE49-F238E27FC236}">
                <a16:creationId xmlns:a16="http://schemas.microsoft.com/office/drawing/2014/main" id="{00F29D7A-7EE6-4564-9EBB-9876F7C6621E}"/>
              </a:ext>
            </a:extLst>
          </p:cNvPr>
          <p:cNvGraphicFramePr>
            <a:graphicFrameLocks noGrp="1"/>
          </p:cNvGraphicFramePr>
          <p:nvPr>
            <p:extLst>
              <p:ext uri="{D42A27DB-BD31-4B8C-83A1-F6EECF244321}">
                <p14:modId xmlns:p14="http://schemas.microsoft.com/office/powerpoint/2010/main" val="2817070068"/>
              </p:ext>
            </p:extLst>
          </p:nvPr>
        </p:nvGraphicFramePr>
        <p:xfrm>
          <a:off x="7931150" y="2618316"/>
          <a:ext cx="2946400" cy="2505456"/>
        </p:xfrm>
        <a:graphic>
          <a:graphicData uri="http://schemas.openxmlformats.org/drawingml/2006/table">
            <a:tbl>
              <a:tblPr firstRow="1" bandRow="1">
                <a:tableStyleId>{9DCAF9ED-07DC-4A11-8D7F-57B35C25682E}</a:tableStyleId>
              </a:tblPr>
              <a:tblGrid>
                <a:gridCol w="1473200">
                  <a:extLst>
                    <a:ext uri="{9D8B030D-6E8A-4147-A177-3AD203B41FA5}">
                      <a16:colId xmlns:a16="http://schemas.microsoft.com/office/drawing/2014/main" val="2218950187"/>
                    </a:ext>
                  </a:extLst>
                </a:gridCol>
                <a:gridCol w="1473200">
                  <a:extLst>
                    <a:ext uri="{9D8B030D-6E8A-4147-A177-3AD203B41FA5}">
                      <a16:colId xmlns:a16="http://schemas.microsoft.com/office/drawing/2014/main" val="70384633"/>
                    </a:ext>
                  </a:extLst>
                </a:gridCol>
              </a:tblGrid>
              <a:tr h="183947">
                <a:tc>
                  <a:txBody>
                    <a:bodyPr/>
                    <a:lstStyle/>
                    <a:p>
                      <a:r>
                        <a:rPr lang="en-US" dirty="0"/>
                        <a:t>Source</a:t>
                      </a:r>
                      <a:br>
                        <a:rPr lang="en-US" dirty="0"/>
                      </a:br>
                      <a:r>
                        <a:rPr lang="en-US" dirty="0"/>
                        <a:t>Resistance</a:t>
                      </a:r>
                    </a:p>
                  </a:txBody>
                  <a:tcPr/>
                </a:tc>
                <a:tc>
                  <a:txBody>
                    <a:bodyPr/>
                    <a:lstStyle/>
                    <a:p>
                      <a:r>
                        <a:rPr lang="en-US" dirty="0"/>
                        <a:t>Effective</a:t>
                      </a:r>
                      <a:br>
                        <a:rPr lang="en-US" dirty="0"/>
                      </a:br>
                      <a:r>
                        <a:rPr lang="en-US" dirty="0"/>
                        <a:t>Bandwidth</a:t>
                      </a:r>
                    </a:p>
                  </a:txBody>
                  <a:tcPr/>
                </a:tc>
                <a:extLst>
                  <a:ext uri="{0D108BD9-81ED-4DB2-BD59-A6C34878D82A}">
                    <a16:rowId xmlns:a16="http://schemas.microsoft.com/office/drawing/2014/main" val="2250787528"/>
                  </a:ext>
                </a:extLst>
              </a:tr>
              <a:tr h="0">
                <a:tc>
                  <a:txBody>
                    <a:bodyPr/>
                    <a:lstStyle/>
                    <a:p>
                      <a:r>
                        <a:rPr lang="en-US" dirty="0"/>
                        <a:t>0.01</a:t>
                      </a:r>
                    </a:p>
                  </a:txBody>
                  <a:tcPr marT="18288" marB="18288"/>
                </a:tc>
                <a:tc>
                  <a:txBody>
                    <a:bodyPr/>
                    <a:lstStyle/>
                    <a:p>
                      <a:r>
                        <a:rPr lang="en-US" dirty="0"/>
                        <a:t>1.6 MHz</a:t>
                      </a:r>
                    </a:p>
                  </a:txBody>
                  <a:tcPr marT="18288" marB="18288"/>
                </a:tc>
                <a:extLst>
                  <a:ext uri="{0D108BD9-81ED-4DB2-BD59-A6C34878D82A}">
                    <a16:rowId xmlns:a16="http://schemas.microsoft.com/office/drawing/2014/main" val="1327262600"/>
                  </a:ext>
                </a:extLst>
              </a:tr>
              <a:tr h="0">
                <a:tc>
                  <a:txBody>
                    <a:bodyPr/>
                    <a:lstStyle/>
                    <a:p>
                      <a:r>
                        <a:rPr lang="en-US" dirty="0"/>
                        <a:t>0.1</a:t>
                      </a:r>
                    </a:p>
                  </a:txBody>
                  <a:tcPr marT="18288" marB="18288"/>
                </a:tc>
                <a:tc>
                  <a:txBody>
                    <a:bodyPr/>
                    <a:lstStyle/>
                    <a:p>
                      <a:r>
                        <a:rPr lang="en-US" dirty="0"/>
                        <a:t>160 kHz</a:t>
                      </a:r>
                    </a:p>
                  </a:txBody>
                  <a:tcPr marT="18288" marB="18288"/>
                </a:tc>
                <a:extLst>
                  <a:ext uri="{0D108BD9-81ED-4DB2-BD59-A6C34878D82A}">
                    <a16:rowId xmlns:a16="http://schemas.microsoft.com/office/drawing/2014/main" val="353325671"/>
                  </a:ext>
                </a:extLst>
              </a:tr>
              <a:tr h="0">
                <a:tc>
                  <a:txBody>
                    <a:bodyPr/>
                    <a:lstStyle/>
                    <a:p>
                      <a:r>
                        <a:rPr lang="en-US" dirty="0"/>
                        <a:t>1</a:t>
                      </a:r>
                    </a:p>
                  </a:txBody>
                  <a:tcPr marT="18288" marB="18288"/>
                </a:tc>
                <a:tc>
                  <a:txBody>
                    <a:bodyPr/>
                    <a:lstStyle/>
                    <a:p>
                      <a:r>
                        <a:rPr lang="en-US" dirty="0"/>
                        <a:t>16 kHz</a:t>
                      </a:r>
                    </a:p>
                  </a:txBody>
                  <a:tcPr marT="18288" marB="18288"/>
                </a:tc>
                <a:extLst>
                  <a:ext uri="{0D108BD9-81ED-4DB2-BD59-A6C34878D82A}">
                    <a16:rowId xmlns:a16="http://schemas.microsoft.com/office/drawing/2014/main" val="2316036037"/>
                  </a:ext>
                </a:extLst>
              </a:tr>
              <a:tr h="0">
                <a:tc>
                  <a:txBody>
                    <a:bodyPr/>
                    <a:lstStyle/>
                    <a:p>
                      <a:r>
                        <a:rPr lang="en-US" dirty="0"/>
                        <a:t>10</a:t>
                      </a:r>
                    </a:p>
                  </a:txBody>
                  <a:tcPr marT="18288" marB="18288"/>
                </a:tc>
                <a:tc>
                  <a:txBody>
                    <a:bodyPr/>
                    <a:lstStyle/>
                    <a:p>
                      <a:r>
                        <a:rPr lang="en-US" dirty="0"/>
                        <a:t>1.6 kHz</a:t>
                      </a:r>
                    </a:p>
                  </a:txBody>
                  <a:tcPr marT="18288" marB="18288"/>
                </a:tc>
                <a:extLst>
                  <a:ext uri="{0D108BD9-81ED-4DB2-BD59-A6C34878D82A}">
                    <a16:rowId xmlns:a16="http://schemas.microsoft.com/office/drawing/2014/main" val="2571843514"/>
                  </a:ext>
                </a:extLst>
              </a:tr>
              <a:tr h="0">
                <a:tc>
                  <a:txBody>
                    <a:bodyPr/>
                    <a:lstStyle/>
                    <a:p>
                      <a:r>
                        <a:rPr lang="en-US" dirty="0"/>
                        <a:t>100</a:t>
                      </a:r>
                    </a:p>
                  </a:txBody>
                  <a:tcPr marT="18288" marB="18288"/>
                </a:tc>
                <a:tc>
                  <a:txBody>
                    <a:bodyPr/>
                    <a:lstStyle/>
                    <a:p>
                      <a:r>
                        <a:rPr lang="en-US" dirty="0"/>
                        <a:t>160 Hz</a:t>
                      </a:r>
                    </a:p>
                  </a:txBody>
                  <a:tcPr marT="18288" marB="18288"/>
                </a:tc>
                <a:extLst>
                  <a:ext uri="{0D108BD9-81ED-4DB2-BD59-A6C34878D82A}">
                    <a16:rowId xmlns:a16="http://schemas.microsoft.com/office/drawing/2014/main" val="3725286688"/>
                  </a:ext>
                </a:extLst>
              </a:tr>
              <a:tr h="0">
                <a:tc>
                  <a:txBody>
                    <a:bodyPr/>
                    <a:lstStyle/>
                    <a:p>
                      <a:r>
                        <a:rPr lang="en-US" dirty="0"/>
                        <a:t>1000</a:t>
                      </a:r>
                    </a:p>
                  </a:txBody>
                  <a:tcPr marT="18288" marB="18288"/>
                </a:tc>
                <a:tc>
                  <a:txBody>
                    <a:bodyPr/>
                    <a:lstStyle/>
                    <a:p>
                      <a:r>
                        <a:rPr lang="en-US" dirty="0"/>
                        <a:t>16 Hz</a:t>
                      </a:r>
                    </a:p>
                  </a:txBody>
                  <a:tcPr marT="18288" marB="18288"/>
                </a:tc>
                <a:extLst>
                  <a:ext uri="{0D108BD9-81ED-4DB2-BD59-A6C34878D82A}">
                    <a16:rowId xmlns:a16="http://schemas.microsoft.com/office/drawing/2014/main" val="2685250337"/>
                  </a:ext>
                </a:extLst>
              </a:tr>
            </a:tbl>
          </a:graphicData>
        </a:graphic>
      </p:graphicFrame>
      <p:graphicFrame>
        <p:nvGraphicFramePr>
          <p:cNvPr id="6" name="Table 5">
            <a:extLst>
              <a:ext uri="{FF2B5EF4-FFF2-40B4-BE49-F238E27FC236}">
                <a16:creationId xmlns:a16="http://schemas.microsoft.com/office/drawing/2014/main" id="{100493F5-0F1B-4243-BDE3-8A831448E613}"/>
              </a:ext>
            </a:extLst>
          </p:cNvPr>
          <p:cNvGraphicFramePr>
            <a:graphicFrameLocks noGrp="1"/>
          </p:cNvGraphicFramePr>
          <p:nvPr>
            <p:extLst>
              <p:ext uri="{D42A27DB-BD31-4B8C-83A1-F6EECF244321}">
                <p14:modId xmlns:p14="http://schemas.microsoft.com/office/powerpoint/2010/main" val="1279331328"/>
              </p:ext>
            </p:extLst>
          </p:nvPr>
        </p:nvGraphicFramePr>
        <p:xfrm>
          <a:off x="1219200" y="2624666"/>
          <a:ext cx="2946400" cy="2505456"/>
        </p:xfrm>
        <a:graphic>
          <a:graphicData uri="http://schemas.openxmlformats.org/drawingml/2006/table">
            <a:tbl>
              <a:tblPr firstRow="1" bandRow="1">
                <a:tableStyleId>{9DCAF9ED-07DC-4A11-8D7F-57B35C25682E}</a:tableStyleId>
              </a:tblPr>
              <a:tblGrid>
                <a:gridCol w="1473200">
                  <a:extLst>
                    <a:ext uri="{9D8B030D-6E8A-4147-A177-3AD203B41FA5}">
                      <a16:colId xmlns:a16="http://schemas.microsoft.com/office/drawing/2014/main" val="2218950187"/>
                    </a:ext>
                  </a:extLst>
                </a:gridCol>
                <a:gridCol w="1473200">
                  <a:extLst>
                    <a:ext uri="{9D8B030D-6E8A-4147-A177-3AD203B41FA5}">
                      <a16:colId xmlns:a16="http://schemas.microsoft.com/office/drawing/2014/main" val="70384633"/>
                    </a:ext>
                  </a:extLst>
                </a:gridCol>
              </a:tblGrid>
              <a:tr h="402440">
                <a:tc>
                  <a:txBody>
                    <a:bodyPr/>
                    <a:lstStyle/>
                    <a:p>
                      <a:r>
                        <a:rPr lang="en-US" dirty="0"/>
                        <a:t>Source</a:t>
                      </a:r>
                    </a:p>
                    <a:p>
                      <a:r>
                        <a:rPr lang="en-US" dirty="0"/>
                        <a:t>Resistance</a:t>
                      </a:r>
                    </a:p>
                  </a:txBody>
                  <a:tcPr/>
                </a:tc>
                <a:tc>
                  <a:txBody>
                    <a:bodyPr/>
                    <a:lstStyle/>
                    <a:p>
                      <a:r>
                        <a:rPr lang="en-US" dirty="0"/>
                        <a:t>Effective</a:t>
                      </a:r>
                      <a:br>
                        <a:rPr lang="en-US" dirty="0"/>
                      </a:br>
                      <a:r>
                        <a:rPr lang="en-US" dirty="0"/>
                        <a:t>Bandwidth</a:t>
                      </a:r>
                    </a:p>
                  </a:txBody>
                  <a:tcPr/>
                </a:tc>
                <a:extLst>
                  <a:ext uri="{0D108BD9-81ED-4DB2-BD59-A6C34878D82A}">
                    <a16:rowId xmlns:a16="http://schemas.microsoft.com/office/drawing/2014/main" val="2250787528"/>
                  </a:ext>
                </a:extLst>
              </a:tr>
              <a:tr h="229966">
                <a:tc>
                  <a:txBody>
                    <a:bodyPr/>
                    <a:lstStyle/>
                    <a:p>
                      <a:r>
                        <a:rPr lang="en-US" dirty="0"/>
                        <a:t>0.01</a:t>
                      </a:r>
                    </a:p>
                  </a:txBody>
                  <a:tcPr marT="18288" marB="18288"/>
                </a:tc>
                <a:tc>
                  <a:txBody>
                    <a:bodyPr/>
                    <a:lstStyle/>
                    <a:p>
                      <a:r>
                        <a:rPr lang="en-US" dirty="0"/>
                        <a:t>16 MHz</a:t>
                      </a:r>
                    </a:p>
                  </a:txBody>
                  <a:tcPr marT="18288" marB="18288"/>
                </a:tc>
                <a:extLst>
                  <a:ext uri="{0D108BD9-81ED-4DB2-BD59-A6C34878D82A}">
                    <a16:rowId xmlns:a16="http://schemas.microsoft.com/office/drawing/2014/main" val="1327262600"/>
                  </a:ext>
                </a:extLst>
              </a:tr>
              <a:tr h="229966">
                <a:tc>
                  <a:txBody>
                    <a:bodyPr/>
                    <a:lstStyle/>
                    <a:p>
                      <a:r>
                        <a:rPr lang="en-US" dirty="0"/>
                        <a:t>0.1</a:t>
                      </a:r>
                    </a:p>
                  </a:txBody>
                  <a:tcPr marT="18288" marB="18288"/>
                </a:tc>
                <a:tc>
                  <a:txBody>
                    <a:bodyPr/>
                    <a:lstStyle/>
                    <a:p>
                      <a:r>
                        <a:rPr lang="en-US" dirty="0"/>
                        <a:t>1.6 MHz</a:t>
                      </a:r>
                    </a:p>
                  </a:txBody>
                  <a:tcPr marT="18288" marB="18288"/>
                </a:tc>
                <a:extLst>
                  <a:ext uri="{0D108BD9-81ED-4DB2-BD59-A6C34878D82A}">
                    <a16:rowId xmlns:a16="http://schemas.microsoft.com/office/drawing/2014/main" val="353325671"/>
                  </a:ext>
                </a:extLst>
              </a:tr>
              <a:tr h="229966">
                <a:tc>
                  <a:txBody>
                    <a:bodyPr/>
                    <a:lstStyle/>
                    <a:p>
                      <a:r>
                        <a:rPr lang="en-US" dirty="0"/>
                        <a:t>1</a:t>
                      </a:r>
                    </a:p>
                  </a:txBody>
                  <a:tcPr marT="18288" marB="18288"/>
                </a:tc>
                <a:tc>
                  <a:txBody>
                    <a:bodyPr/>
                    <a:lstStyle/>
                    <a:p>
                      <a:r>
                        <a:rPr lang="en-US" dirty="0"/>
                        <a:t>160 kHz</a:t>
                      </a:r>
                    </a:p>
                  </a:txBody>
                  <a:tcPr marT="18288" marB="18288"/>
                </a:tc>
                <a:extLst>
                  <a:ext uri="{0D108BD9-81ED-4DB2-BD59-A6C34878D82A}">
                    <a16:rowId xmlns:a16="http://schemas.microsoft.com/office/drawing/2014/main" val="2316036037"/>
                  </a:ext>
                </a:extLst>
              </a:tr>
              <a:tr h="229966">
                <a:tc>
                  <a:txBody>
                    <a:bodyPr/>
                    <a:lstStyle/>
                    <a:p>
                      <a:r>
                        <a:rPr lang="en-US" dirty="0"/>
                        <a:t>10</a:t>
                      </a:r>
                    </a:p>
                  </a:txBody>
                  <a:tcPr marT="18288" marB="18288"/>
                </a:tc>
                <a:tc>
                  <a:txBody>
                    <a:bodyPr/>
                    <a:lstStyle/>
                    <a:p>
                      <a:r>
                        <a:rPr lang="en-US" dirty="0"/>
                        <a:t>16 kHz</a:t>
                      </a:r>
                    </a:p>
                  </a:txBody>
                  <a:tcPr marT="18288" marB="18288"/>
                </a:tc>
                <a:extLst>
                  <a:ext uri="{0D108BD9-81ED-4DB2-BD59-A6C34878D82A}">
                    <a16:rowId xmlns:a16="http://schemas.microsoft.com/office/drawing/2014/main" val="2571843514"/>
                  </a:ext>
                </a:extLst>
              </a:tr>
              <a:tr h="229966">
                <a:tc>
                  <a:txBody>
                    <a:bodyPr/>
                    <a:lstStyle/>
                    <a:p>
                      <a:r>
                        <a:rPr lang="en-US" dirty="0"/>
                        <a:t>100</a:t>
                      </a:r>
                    </a:p>
                  </a:txBody>
                  <a:tcPr marT="18288" marB="18288"/>
                </a:tc>
                <a:tc>
                  <a:txBody>
                    <a:bodyPr/>
                    <a:lstStyle/>
                    <a:p>
                      <a:r>
                        <a:rPr lang="en-US" dirty="0"/>
                        <a:t>1.6 kHz</a:t>
                      </a:r>
                    </a:p>
                  </a:txBody>
                  <a:tcPr marT="18288" marB="18288"/>
                </a:tc>
                <a:extLst>
                  <a:ext uri="{0D108BD9-81ED-4DB2-BD59-A6C34878D82A}">
                    <a16:rowId xmlns:a16="http://schemas.microsoft.com/office/drawing/2014/main" val="3725286688"/>
                  </a:ext>
                </a:extLst>
              </a:tr>
              <a:tr h="229966">
                <a:tc>
                  <a:txBody>
                    <a:bodyPr/>
                    <a:lstStyle/>
                    <a:p>
                      <a:r>
                        <a:rPr lang="en-US" dirty="0"/>
                        <a:t>1000</a:t>
                      </a:r>
                    </a:p>
                  </a:txBody>
                  <a:tcPr marT="18288" marB="18288"/>
                </a:tc>
                <a:tc>
                  <a:txBody>
                    <a:bodyPr/>
                    <a:lstStyle/>
                    <a:p>
                      <a:r>
                        <a:rPr lang="en-US" dirty="0"/>
                        <a:t>160 Hz</a:t>
                      </a:r>
                    </a:p>
                  </a:txBody>
                  <a:tcPr marT="18288" marB="18288"/>
                </a:tc>
                <a:extLst>
                  <a:ext uri="{0D108BD9-81ED-4DB2-BD59-A6C34878D82A}">
                    <a16:rowId xmlns:a16="http://schemas.microsoft.com/office/drawing/2014/main" val="2685250337"/>
                  </a:ext>
                </a:extLst>
              </a:tr>
            </a:tbl>
          </a:graphicData>
        </a:graphic>
      </p:graphicFrame>
      <p:sp>
        <p:nvSpPr>
          <p:cNvPr id="7" name="TextBox 6">
            <a:extLst>
              <a:ext uri="{FF2B5EF4-FFF2-40B4-BE49-F238E27FC236}">
                <a16:creationId xmlns:a16="http://schemas.microsoft.com/office/drawing/2014/main" id="{2408BC67-7E2B-44A4-8162-3AE1AE3488B1}"/>
              </a:ext>
            </a:extLst>
          </p:cNvPr>
          <p:cNvSpPr txBox="1"/>
          <p:nvPr/>
        </p:nvSpPr>
        <p:spPr>
          <a:xfrm>
            <a:off x="1003300" y="2132568"/>
            <a:ext cx="3328860" cy="523220"/>
          </a:xfrm>
          <a:prstGeom prst="rect">
            <a:avLst/>
          </a:prstGeom>
          <a:noFill/>
        </p:spPr>
        <p:txBody>
          <a:bodyPr wrap="none" rtlCol="0">
            <a:spAutoFit/>
          </a:bodyPr>
          <a:lstStyle/>
          <a:p>
            <a:r>
              <a:rPr lang="en-US" sz="2800" dirty="0"/>
              <a:t>1 µF load capacitance</a:t>
            </a:r>
          </a:p>
        </p:txBody>
      </p:sp>
      <p:sp>
        <p:nvSpPr>
          <p:cNvPr id="9" name="TextBox 8">
            <a:extLst>
              <a:ext uri="{FF2B5EF4-FFF2-40B4-BE49-F238E27FC236}">
                <a16:creationId xmlns:a16="http://schemas.microsoft.com/office/drawing/2014/main" id="{9FDA6ED0-2E4E-498E-8790-A25407B4EF21}"/>
              </a:ext>
            </a:extLst>
          </p:cNvPr>
          <p:cNvSpPr txBox="1"/>
          <p:nvPr/>
        </p:nvSpPr>
        <p:spPr>
          <a:xfrm>
            <a:off x="7645400" y="2119868"/>
            <a:ext cx="3511602" cy="523220"/>
          </a:xfrm>
          <a:prstGeom prst="rect">
            <a:avLst/>
          </a:prstGeom>
          <a:noFill/>
        </p:spPr>
        <p:txBody>
          <a:bodyPr wrap="none" rtlCol="0">
            <a:spAutoFit/>
          </a:bodyPr>
          <a:lstStyle/>
          <a:p>
            <a:r>
              <a:rPr lang="en-US" sz="2800" dirty="0"/>
              <a:t>10 µF load capacitance</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72905D08-BE53-4800-821F-149CBE3345F3}"/>
                  </a:ext>
                </a:extLst>
              </p:cNvPr>
              <p:cNvSpPr txBox="1"/>
              <p:nvPr/>
            </p:nvSpPr>
            <p:spPr>
              <a:xfrm>
                <a:off x="4848225" y="3089275"/>
                <a:ext cx="2387641" cy="9251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𝐵𝑊</m:t>
                      </m:r>
                      <m:r>
                        <a:rPr lang="en-US" sz="3200" b="0" i="1" smtClean="0">
                          <a:latin typeface="Cambria Math" panose="02040503050406030204" pitchFamily="18" charset="0"/>
                        </a:rPr>
                        <m:t>= </m:t>
                      </m:r>
                      <m:f>
                        <m:fPr>
                          <m:ctrlPr>
                            <a:rPr lang="en-US" sz="3200" b="0" i="1" smtClean="0">
                              <a:latin typeface="Cambria Math" panose="02040503050406030204" pitchFamily="18" charset="0"/>
                            </a:rPr>
                          </m:ctrlPr>
                        </m:fPr>
                        <m:num>
                          <m:r>
                            <a:rPr lang="en-US" sz="3200" b="0" i="1" smtClean="0">
                              <a:latin typeface="Cambria Math" panose="02040503050406030204" pitchFamily="18" charset="0"/>
                            </a:rPr>
                            <m:t>1</m:t>
                          </m:r>
                        </m:num>
                        <m:den>
                          <m:r>
                            <a:rPr lang="en-US" sz="3200" b="0" i="1" smtClean="0">
                              <a:latin typeface="Cambria Math" panose="02040503050406030204" pitchFamily="18" charset="0"/>
                            </a:rPr>
                            <m:t>2</m:t>
                          </m:r>
                          <m:r>
                            <a:rPr lang="en-US" sz="3200" b="0" i="1" smtClean="0">
                              <a:latin typeface="Cambria Math" panose="02040503050406030204" pitchFamily="18" charset="0"/>
                              <a:ea typeface="Cambria Math" panose="02040503050406030204" pitchFamily="18" charset="0"/>
                            </a:rPr>
                            <m:t>𝜋</m:t>
                          </m:r>
                          <m:r>
                            <a:rPr lang="en-US" sz="3200" b="0" i="1" smtClean="0">
                              <a:latin typeface="Cambria Math" panose="02040503050406030204" pitchFamily="18" charset="0"/>
                              <a:ea typeface="Cambria Math" panose="02040503050406030204" pitchFamily="18" charset="0"/>
                            </a:rPr>
                            <m:t>𝑅𝐶</m:t>
                          </m:r>
                        </m:den>
                      </m:f>
                    </m:oMath>
                  </m:oMathPara>
                </a14:m>
                <a:endParaRPr lang="en-US" sz="3200" dirty="0"/>
              </a:p>
            </p:txBody>
          </p:sp>
        </mc:Choice>
        <mc:Fallback xmlns="">
          <p:sp>
            <p:nvSpPr>
              <p:cNvPr id="17" name="TextBox 16">
                <a:extLst>
                  <a:ext uri="{FF2B5EF4-FFF2-40B4-BE49-F238E27FC236}">
                    <a16:creationId xmlns:a16="http://schemas.microsoft.com/office/drawing/2014/main" id="{72905D08-BE53-4800-821F-149CBE3345F3}"/>
                  </a:ext>
                </a:extLst>
              </p:cNvPr>
              <p:cNvSpPr txBox="1">
                <a:spLocks noRot="1" noChangeAspect="1" noMove="1" noResize="1" noEditPoints="1" noAdjustHandles="1" noChangeArrowheads="1" noChangeShapeType="1" noTextEdit="1"/>
              </p:cNvSpPr>
              <p:nvPr/>
            </p:nvSpPr>
            <p:spPr>
              <a:xfrm>
                <a:off x="4848225" y="3089275"/>
                <a:ext cx="2387641" cy="925190"/>
              </a:xfrm>
              <a:prstGeom prst="rect">
                <a:avLst/>
              </a:prstGeom>
              <a:blipFill>
                <a:blip r:embed="rId3"/>
                <a:stretch>
                  <a:fillRect/>
                </a:stretch>
              </a:blipFill>
            </p:spPr>
            <p:txBody>
              <a:bodyPr/>
              <a:lstStyle/>
              <a:p>
                <a:r>
                  <a:rPr lang="en-US">
                    <a:noFill/>
                  </a:rPr>
                  <a:t> </a:t>
                </a:r>
              </a:p>
            </p:txBody>
          </p:sp>
        </mc:Fallback>
      </mc:AlternateContent>
      <p:sp>
        <p:nvSpPr>
          <p:cNvPr id="18" name="Date Placeholder 17">
            <a:extLst>
              <a:ext uri="{FF2B5EF4-FFF2-40B4-BE49-F238E27FC236}">
                <a16:creationId xmlns:a16="http://schemas.microsoft.com/office/drawing/2014/main" id="{051C14D3-0402-4062-AA8A-9A1D026210E7}"/>
              </a:ext>
            </a:extLst>
          </p:cNvPr>
          <p:cNvSpPr>
            <a:spLocks noGrp="1"/>
          </p:cNvSpPr>
          <p:nvPr>
            <p:ph type="dt" sz="half" idx="10"/>
          </p:nvPr>
        </p:nvSpPr>
        <p:spPr/>
        <p:txBody>
          <a:bodyPr/>
          <a:lstStyle/>
          <a:p>
            <a:r>
              <a:rPr lang="en-US"/>
              <a:t>2019 Aug 29</a:t>
            </a:r>
            <a:endParaRPr lang="en-US" dirty="0"/>
          </a:p>
        </p:txBody>
      </p:sp>
      <p:sp>
        <p:nvSpPr>
          <p:cNvPr id="19" name="Footer Placeholder 18">
            <a:extLst>
              <a:ext uri="{FF2B5EF4-FFF2-40B4-BE49-F238E27FC236}">
                <a16:creationId xmlns:a16="http://schemas.microsoft.com/office/drawing/2014/main" id="{3D8F8FB5-338D-42B6-BBAF-38181444CE2E}"/>
              </a:ext>
            </a:extLst>
          </p:cNvPr>
          <p:cNvSpPr>
            <a:spLocks noGrp="1"/>
          </p:cNvSpPr>
          <p:nvPr>
            <p:ph type="ftr" sz="quarter" idx="11"/>
          </p:nvPr>
        </p:nvSpPr>
        <p:spPr/>
        <p:txBody>
          <a:bodyPr/>
          <a:lstStyle/>
          <a:p>
            <a:r>
              <a:rPr lang="en-US"/>
              <a:t>© 2019 Jetperch LLC</a:t>
            </a:r>
          </a:p>
        </p:txBody>
      </p:sp>
      <p:sp>
        <p:nvSpPr>
          <p:cNvPr id="20" name="Slide Number Placeholder 19">
            <a:extLst>
              <a:ext uri="{FF2B5EF4-FFF2-40B4-BE49-F238E27FC236}">
                <a16:creationId xmlns:a16="http://schemas.microsoft.com/office/drawing/2014/main" id="{CF116DC1-FCF8-4F9D-88C0-692ED2E0CD09}"/>
              </a:ext>
            </a:extLst>
          </p:cNvPr>
          <p:cNvSpPr>
            <a:spLocks noGrp="1"/>
          </p:cNvSpPr>
          <p:nvPr>
            <p:ph type="sldNum" sz="quarter" idx="12"/>
          </p:nvPr>
        </p:nvSpPr>
        <p:spPr/>
        <p:txBody>
          <a:bodyPr/>
          <a:lstStyle/>
          <a:p>
            <a:fld id="{090BA4EB-E7A0-4D9C-9ED3-F5ED9D7F5515}" type="slidenum">
              <a:rPr lang="en-US" smtClean="0"/>
              <a:pPr/>
              <a:t>27</a:t>
            </a:fld>
            <a:endParaRPr lang="en-US" dirty="0"/>
          </a:p>
        </p:txBody>
      </p:sp>
    </p:spTree>
    <p:extLst>
      <p:ext uri="{BB962C8B-B14F-4D97-AF65-F5344CB8AC3E}">
        <p14:creationId xmlns:p14="http://schemas.microsoft.com/office/powerpoint/2010/main" val="845781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B820-2D0D-44AC-8848-7F7E252C3553}"/>
              </a:ext>
            </a:extLst>
          </p:cNvPr>
          <p:cNvSpPr>
            <a:spLocks noGrp="1"/>
          </p:cNvSpPr>
          <p:nvPr>
            <p:ph type="title"/>
          </p:nvPr>
        </p:nvSpPr>
        <p:spPr/>
        <p:txBody>
          <a:bodyPr/>
          <a:lstStyle/>
          <a:p>
            <a:r>
              <a:rPr lang="en-US" dirty="0"/>
              <a:t>General Recommendations</a:t>
            </a:r>
          </a:p>
        </p:txBody>
      </p:sp>
      <p:sp>
        <p:nvSpPr>
          <p:cNvPr id="3" name="Content Placeholder 2">
            <a:extLst>
              <a:ext uri="{FF2B5EF4-FFF2-40B4-BE49-F238E27FC236}">
                <a16:creationId xmlns:a16="http://schemas.microsoft.com/office/drawing/2014/main" id="{208C5E70-AA74-44EE-8246-4D08A816676D}"/>
              </a:ext>
            </a:extLst>
          </p:cNvPr>
          <p:cNvSpPr>
            <a:spLocks noGrp="1"/>
          </p:cNvSpPr>
          <p:nvPr>
            <p:ph idx="1"/>
          </p:nvPr>
        </p:nvSpPr>
        <p:spPr/>
        <p:txBody>
          <a:bodyPr/>
          <a:lstStyle/>
          <a:p>
            <a:r>
              <a:rPr lang="en-US" dirty="0"/>
              <a:t>Keep cables short to minimize noise pickup and reduce impedance</a:t>
            </a:r>
          </a:p>
          <a:p>
            <a:r>
              <a:rPr lang="en-US" dirty="0"/>
              <a:t>Understand voltage drop / burden voltage, bandwidth, and your measurement requirements</a:t>
            </a:r>
          </a:p>
          <a:p>
            <a:r>
              <a:rPr lang="en-US" dirty="0"/>
              <a:t>Avoid ground loops in test setup</a:t>
            </a:r>
          </a:p>
          <a:p>
            <a:pPr lvl="1"/>
            <a:r>
              <a:rPr lang="en-US" dirty="0"/>
              <a:t>Ensure test setup has a single earth ground path or is fully isolated</a:t>
            </a:r>
          </a:p>
          <a:p>
            <a:pPr lvl="1"/>
            <a:r>
              <a:rPr lang="en-US" dirty="0"/>
              <a:t>Think about grounding when adding debugging probes and UART/USB adapters - can introduce ground loops and noise!</a:t>
            </a:r>
          </a:p>
          <a:p>
            <a:r>
              <a:rPr lang="en-US" dirty="0"/>
              <a:t>Measure early an often – the cost of fixing an error increases with time between introduction and discovery</a:t>
            </a:r>
          </a:p>
        </p:txBody>
      </p:sp>
      <p:sp>
        <p:nvSpPr>
          <p:cNvPr id="10" name="Date Placeholder 9">
            <a:extLst>
              <a:ext uri="{FF2B5EF4-FFF2-40B4-BE49-F238E27FC236}">
                <a16:creationId xmlns:a16="http://schemas.microsoft.com/office/drawing/2014/main" id="{56D8712C-01C3-4E97-8BB6-AC982322F470}"/>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1C8BBA5A-0D19-490D-8C24-23DD9727CD90}"/>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0C96875B-3552-45CA-8AFD-9837FBCC91A3}"/>
              </a:ext>
            </a:extLst>
          </p:cNvPr>
          <p:cNvSpPr>
            <a:spLocks noGrp="1"/>
          </p:cNvSpPr>
          <p:nvPr>
            <p:ph type="sldNum" sz="quarter" idx="12"/>
          </p:nvPr>
        </p:nvSpPr>
        <p:spPr/>
        <p:txBody>
          <a:bodyPr/>
          <a:lstStyle/>
          <a:p>
            <a:fld id="{090BA4EB-E7A0-4D9C-9ED3-F5ED9D7F5515}" type="slidenum">
              <a:rPr lang="en-US" smtClean="0"/>
              <a:pPr/>
              <a:t>28</a:t>
            </a:fld>
            <a:endParaRPr lang="en-US" dirty="0"/>
          </a:p>
        </p:txBody>
      </p:sp>
      <p:sp>
        <p:nvSpPr>
          <p:cNvPr id="13" name="Rectangle 1">
            <a:extLst>
              <a:ext uri="{FF2B5EF4-FFF2-40B4-BE49-F238E27FC236}">
                <a16:creationId xmlns:a16="http://schemas.microsoft.com/office/drawing/2014/main" id="{F17A2876-7500-4B94-A256-BFC4A336B230}"/>
              </a:ext>
            </a:extLst>
          </p:cNvPr>
          <p:cNvSpPr>
            <a:spLocks noChangeArrowheads="1"/>
          </p:cNvSpPr>
          <p:nvPr/>
        </p:nvSpPr>
        <p:spPr bwMode="auto">
          <a:xfrm>
            <a:off x="1184275" y="5622127"/>
            <a:ext cx="9823450" cy="542032"/>
          </a:xfrm>
          <a:prstGeom prst="roundRect">
            <a:avLst>
              <a:gd name="adj" fmla="val 26336"/>
            </a:avLst>
          </a:prstGeom>
          <a:solidFill>
            <a:schemeClr val="accent4">
              <a:lumMod val="40000"/>
              <a:lumOff val="60000"/>
            </a:schemeClr>
          </a:solidFill>
          <a:ln w="38100">
            <a:solidFill>
              <a:schemeClr val="accent4">
                <a:lumMod val="75000"/>
              </a:schemeClr>
            </a:solidFill>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n-US" sz="2400" dirty="0"/>
              <a:t>Don’t short out the power supply while probing your target board … again …</a:t>
            </a:r>
          </a:p>
        </p:txBody>
      </p:sp>
      <p:pic>
        <p:nvPicPr>
          <p:cNvPr id="5" name="Graphic 4" descr="Lightbulb">
            <a:extLst>
              <a:ext uri="{FF2B5EF4-FFF2-40B4-BE49-F238E27FC236}">
                <a16:creationId xmlns:a16="http://schemas.microsoft.com/office/drawing/2014/main" id="{F4AFB03F-AECF-4340-ACA0-64CF03BC0E49}"/>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17500" y="5461000"/>
            <a:ext cx="914400" cy="914400"/>
          </a:xfrm>
          <a:prstGeom prst="rect">
            <a:avLst/>
          </a:prstGeom>
        </p:spPr>
      </p:pic>
      <p:pic>
        <p:nvPicPr>
          <p:cNvPr id="7" name="Graphic 6" descr="Lightning bolt">
            <a:extLst>
              <a:ext uri="{FF2B5EF4-FFF2-40B4-BE49-F238E27FC236}">
                <a16:creationId xmlns:a16="http://schemas.microsoft.com/office/drawing/2014/main" id="{6963A075-D7BB-45C8-8ABF-0DC5ACE1BB46}"/>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0947400" y="5448300"/>
            <a:ext cx="914400" cy="914400"/>
          </a:xfrm>
          <a:prstGeom prst="rect">
            <a:avLst/>
          </a:prstGeom>
        </p:spPr>
      </p:pic>
    </p:spTree>
    <p:extLst>
      <p:ext uri="{BB962C8B-B14F-4D97-AF65-F5344CB8AC3E}">
        <p14:creationId xmlns:p14="http://schemas.microsoft.com/office/powerpoint/2010/main" val="845203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0905E518-39C0-4A3F-BF64-62D51B94F950}"/>
              </a:ext>
            </a:extLst>
          </p:cNvPr>
          <p:cNvSpPr/>
          <p:nvPr/>
        </p:nvSpPr>
        <p:spPr>
          <a:xfrm>
            <a:off x="0" y="0"/>
            <a:ext cx="4673600" cy="6858000"/>
          </a:xfrm>
          <a:custGeom>
            <a:avLst/>
            <a:gdLst>
              <a:gd name="connsiteX0" fmla="*/ 0 w 4933950"/>
              <a:gd name="connsiteY0" fmla="*/ 0 h 6858000"/>
              <a:gd name="connsiteX1" fmla="*/ 2933700 w 4933950"/>
              <a:gd name="connsiteY1" fmla="*/ 0 h 6858000"/>
              <a:gd name="connsiteX2" fmla="*/ 3409950 w 4933950"/>
              <a:gd name="connsiteY2" fmla="*/ 0 h 6858000"/>
              <a:gd name="connsiteX3" fmla="*/ 3933825 w 4933950"/>
              <a:gd name="connsiteY3" fmla="*/ 0 h 6858000"/>
              <a:gd name="connsiteX4" fmla="*/ 4933950 w 4933950"/>
              <a:gd name="connsiteY4" fmla="*/ 3429000 h 6858000"/>
              <a:gd name="connsiteX5" fmla="*/ 3933825 w 4933950"/>
              <a:gd name="connsiteY5" fmla="*/ 6858000 h 6858000"/>
              <a:gd name="connsiteX6" fmla="*/ 3409950 w 4933950"/>
              <a:gd name="connsiteY6" fmla="*/ 6858000 h 6858000"/>
              <a:gd name="connsiteX7" fmla="*/ 2933700 w 4933950"/>
              <a:gd name="connsiteY7" fmla="*/ 6858000 h 6858000"/>
              <a:gd name="connsiteX8" fmla="*/ 0 w 493395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33950" h="6858000">
                <a:moveTo>
                  <a:pt x="0" y="0"/>
                </a:moveTo>
                <a:lnTo>
                  <a:pt x="2933700" y="0"/>
                </a:lnTo>
                <a:lnTo>
                  <a:pt x="3409950" y="0"/>
                </a:lnTo>
                <a:lnTo>
                  <a:pt x="3933825" y="0"/>
                </a:lnTo>
                <a:cubicBezTo>
                  <a:pt x="4486179" y="0"/>
                  <a:pt x="4933950" y="1535216"/>
                  <a:pt x="4933950" y="3429000"/>
                </a:cubicBezTo>
                <a:cubicBezTo>
                  <a:pt x="4933950" y="5322784"/>
                  <a:pt x="4486179" y="6858000"/>
                  <a:pt x="3933825" y="6858000"/>
                </a:cubicBezTo>
                <a:lnTo>
                  <a:pt x="3409950" y="6858000"/>
                </a:lnTo>
                <a:lnTo>
                  <a:pt x="2933700" y="6858000"/>
                </a:lnTo>
                <a:lnTo>
                  <a:pt x="0" y="6858000"/>
                </a:lnTo>
                <a:close/>
              </a:path>
            </a:pathLst>
          </a:custGeom>
          <a:gradFill flip="none" rotWithShape="1">
            <a:gsLst>
              <a:gs pos="0">
                <a:srgbClr val="116180">
                  <a:shade val="30000"/>
                  <a:satMod val="115000"/>
                </a:srgbClr>
              </a:gs>
              <a:gs pos="50000">
                <a:srgbClr val="116180">
                  <a:shade val="67500"/>
                  <a:satMod val="115000"/>
                </a:srgbClr>
              </a:gs>
              <a:gs pos="100000">
                <a:srgbClr val="116180">
                  <a:shade val="100000"/>
                  <a:satMod val="115000"/>
                </a:srgbClr>
              </a:gs>
            </a:gsLst>
            <a:lin ang="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A8C80E4-9C29-4E89-B456-CAD3B38DB969}"/>
              </a:ext>
            </a:extLst>
          </p:cNvPr>
          <p:cNvGraphicFramePr>
            <a:graphicFrameLocks noGrp="1"/>
          </p:cNvGraphicFramePr>
          <p:nvPr>
            <p:ph idx="4294967295"/>
            <p:extLst>
              <p:ext uri="{D42A27DB-BD31-4B8C-83A1-F6EECF244321}">
                <p14:modId xmlns:p14="http://schemas.microsoft.com/office/powerpoint/2010/main" val="661325285"/>
              </p:ext>
            </p:extLst>
          </p:nvPr>
        </p:nvGraphicFramePr>
        <p:xfrm>
          <a:off x="5118100" y="471488"/>
          <a:ext cx="6737350" cy="568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1F14D547-520A-4C3D-89D5-AC6459202086}"/>
              </a:ext>
            </a:extLst>
          </p:cNvPr>
          <p:cNvSpPr>
            <a:spLocks noGrp="1"/>
          </p:cNvSpPr>
          <p:nvPr>
            <p:ph type="title" idx="4294967295"/>
          </p:nvPr>
        </p:nvSpPr>
        <p:spPr>
          <a:xfrm>
            <a:off x="1866900" y="947738"/>
            <a:ext cx="3003550" cy="4795837"/>
          </a:xfrm>
        </p:spPr>
        <p:txBody>
          <a:bodyPr vert="horz" lIns="91440" tIns="45720" rIns="91440" bIns="45720" rtlCol="0" anchor="ctr">
            <a:normAutofit/>
          </a:bodyPr>
          <a:lstStyle/>
          <a:p>
            <a:r>
              <a:rPr lang="en-US" dirty="0">
                <a:solidFill>
                  <a:srgbClr val="FFFFFF"/>
                </a:solidFill>
                <a:effectLst>
                  <a:outerShdw blurRad="38100" dist="38100" dir="2700000" algn="tl">
                    <a:srgbClr val="000000">
                      <a:alpha val="43137"/>
                    </a:srgbClr>
                  </a:outerShdw>
                </a:effectLst>
              </a:rPr>
              <a:t>Agenda</a:t>
            </a:r>
          </a:p>
        </p:txBody>
      </p:sp>
      <p:sp>
        <p:nvSpPr>
          <p:cNvPr id="34" name="Date Placeholder 33">
            <a:extLst>
              <a:ext uri="{FF2B5EF4-FFF2-40B4-BE49-F238E27FC236}">
                <a16:creationId xmlns:a16="http://schemas.microsoft.com/office/drawing/2014/main" id="{FA6EA829-5E22-4A5F-A718-67FFA99F1972}"/>
              </a:ext>
            </a:extLst>
          </p:cNvPr>
          <p:cNvSpPr>
            <a:spLocks noGrp="1"/>
          </p:cNvSpPr>
          <p:nvPr>
            <p:ph type="dt" sz="half" idx="10"/>
          </p:nvPr>
        </p:nvSpPr>
        <p:spPr/>
        <p:txBody>
          <a:bodyPr/>
          <a:lstStyle/>
          <a:p>
            <a:r>
              <a:rPr lang="en-US"/>
              <a:t>2019 Aug 29</a:t>
            </a:r>
            <a:endParaRPr lang="en-US" dirty="0"/>
          </a:p>
        </p:txBody>
      </p:sp>
      <p:sp>
        <p:nvSpPr>
          <p:cNvPr id="35" name="Footer Placeholder 34">
            <a:extLst>
              <a:ext uri="{FF2B5EF4-FFF2-40B4-BE49-F238E27FC236}">
                <a16:creationId xmlns:a16="http://schemas.microsoft.com/office/drawing/2014/main" id="{859FDADB-6772-4A2F-B437-A04E1151AAC5}"/>
              </a:ext>
            </a:extLst>
          </p:cNvPr>
          <p:cNvSpPr>
            <a:spLocks noGrp="1"/>
          </p:cNvSpPr>
          <p:nvPr>
            <p:ph type="ftr" sz="quarter" idx="11"/>
          </p:nvPr>
        </p:nvSpPr>
        <p:spPr/>
        <p:txBody>
          <a:bodyPr/>
          <a:lstStyle/>
          <a:p>
            <a:r>
              <a:rPr lang="en-US"/>
              <a:t>© 2019 Jetperch LLC</a:t>
            </a:r>
          </a:p>
        </p:txBody>
      </p:sp>
      <p:sp>
        <p:nvSpPr>
          <p:cNvPr id="36" name="Slide Number Placeholder 35">
            <a:extLst>
              <a:ext uri="{FF2B5EF4-FFF2-40B4-BE49-F238E27FC236}">
                <a16:creationId xmlns:a16="http://schemas.microsoft.com/office/drawing/2014/main" id="{B26D4FB6-A66C-4311-B2D8-F799BA0AFF38}"/>
              </a:ext>
            </a:extLst>
          </p:cNvPr>
          <p:cNvSpPr>
            <a:spLocks noGrp="1"/>
          </p:cNvSpPr>
          <p:nvPr>
            <p:ph type="sldNum" sz="quarter" idx="12"/>
          </p:nvPr>
        </p:nvSpPr>
        <p:spPr/>
        <p:txBody>
          <a:bodyPr/>
          <a:lstStyle/>
          <a:p>
            <a:fld id="{090BA4EB-E7A0-4D9C-9ED3-F5ED9D7F5515}" type="slidenum">
              <a:rPr lang="en-US" smtClean="0"/>
              <a:t>29</a:t>
            </a:fld>
            <a:endParaRPr lang="en-US" dirty="0"/>
          </a:p>
        </p:txBody>
      </p:sp>
    </p:spTree>
    <p:extLst>
      <p:ext uri="{BB962C8B-B14F-4D97-AF65-F5344CB8AC3E}">
        <p14:creationId xmlns:p14="http://schemas.microsoft.com/office/powerpoint/2010/main" val="4155257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0905E518-39C0-4A3F-BF64-62D51B94F950}"/>
              </a:ext>
            </a:extLst>
          </p:cNvPr>
          <p:cNvSpPr/>
          <p:nvPr/>
        </p:nvSpPr>
        <p:spPr>
          <a:xfrm>
            <a:off x="0" y="0"/>
            <a:ext cx="4673600" cy="6858000"/>
          </a:xfrm>
          <a:custGeom>
            <a:avLst/>
            <a:gdLst>
              <a:gd name="connsiteX0" fmla="*/ 0 w 4933950"/>
              <a:gd name="connsiteY0" fmla="*/ 0 h 6858000"/>
              <a:gd name="connsiteX1" fmla="*/ 2933700 w 4933950"/>
              <a:gd name="connsiteY1" fmla="*/ 0 h 6858000"/>
              <a:gd name="connsiteX2" fmla="*/ 3409950 w 4933950"/>
              <a:gd name="connsiteY2" fmla="*/ 0 h 6858000"/>
              <a:gd name="connsiteX3" fmla="*/ 3933825 w 4933950"/>
              <a:gd name="connsiteY3" fmla="*/ 0 h 6858000"/>
              <a:gd name="connsiteX4" fmla="*/ 4933950 w 4933950"/>
              <a:gd name="connsiteY4" fmla="*/ 3429000 h 6858000"/>
              <a:gd name="connsiteX5" fmla="*/ 3933825 w 4933950"/>
              <a:gd name="connsiteY5" fmla="*/ 6858000 h 6858000"/>
              <a:gd name="connsiteX6" fmla="*/ 3409950 w 4933950"/>
              <a:gd name="connsiteY6" fmla="*/ 6858000 h 6858000"/>
              <a:gd name="connsiteX7" fmla="*/ 2933700 w 4933950"/>
              <a:gd name="connsiteY7" fmla="*/ 6858000 h 6858000"/>
              <a:gd name="connsiteX8" fmla="*/ 0 w 493395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33950" h="6858000">
                <a:moveTo>
                  <a:pt x="0" y="0"/>
                </a:moveTo>
                <a:lnTo>
                  <a:pt x="2933700" y="0"/>
                </a:lnTo>
                <a:lnTo>
                  <a:pt x="3409950" y="0"/>
                </a:lnTo>
                <a:lnTo>
                  <a:pt x="3933825" y="0"/>
                </a:lnTo>
                <a:cubicBezTo>
                  <a:pt x="4486179" y="0"/>
                  <a:pt x="4933950" y="1535216"/>
                  <a:pt x="4933950" y="3429000"/>
                </a:cubicBezTo>
                <a:cubicBezTo>
                  <a:pt x="4933950" y="5322784"/>
                  <a:pt x="4486179" y="6858000"/>
                  <a:pt x="3933825" y="6858000"/>
                </a:cubicBezTo>
                <a:lnTo>
                  <a:pt x="3409950" y="6858000"/>
                </a:lnTo>
                <a:lnTo>
                  <a:pt x="2933700" y="6858000"/>
                </a:lnTo>
                <a:lnTo>
                  <a:pt x="0" y="6858000"/>
                </a:lnTo>
                <a:close/>
              </a:path>
            </a:pathLst>
          </a:custGeom>
          <a:gradFill>
            <a:gsLst>
              <a:gs pos="0">
                <a:srgbClr val="116180">
                  <a:shade val="30000"/>
                  <a:satMod val="115000"/>
                </a:srgbClr>
              </a:gs>
              <a:gs pos="50000">
                <a:srgbClr val="116180">
                  <a:shade val="67500"/>
                  <a:satMod val="115000"/>
                </a:srgbClr>
              </a:gs>
              <a:gs pos="100000">
                <a:srgbClr val="116180">
                  <a:shade val="100000"/>
                  <a:satMod val="115000"/>
                </a:srgbClr>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A8C80E4-9C29-4E89-B456-CAD3B38DB969}"/>
              </a:ext>
            </a:extLst>
          </p:cNvPr>
          <p:cNvGraphicFramePr>
            <a:graphicFrameLocks noGrp="1"/>
          </p:cNvGraphicFramePr>
          <p:nvPr>
            <p:ph idx="4294967295"/>
            <p:extLst>
              <p:ext uri="{D42A27DB-BD31-4B8C-83A1-F6EECF244321}">
                <p14:modId xmlns:p14="http://schemas.microsoft.com/office/powerpoint/2010/main" val="2167401639"/>
              </p:ext>
            </p:extLst>
          </p:nvPr>
        </p:nvGraphicFramePr>
        <p:xfrm>
          <a:off x="5118100" y="471488"/>
          <a:ext cx="6737350" cy="568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1F14D547-520A-4C3D-89D5-AC6459202086}"/>
              </a:ext>
            </a:extLst>
          </p:cNvPr>
          <p:cNvSpPr>
            <a:spLocks noGrp="1"/>
          </p:cNvSpPr>
          <p:nvPr>
            <p:ph type="title" idx="4294967295"/>
          </p:nvPr>
        </p:nvSpPr>
        <p:spPr>
          <a:xfrm>
            <a:off x="1866900" y="947738"/>
            <a:ext cx="3003550" cy="4795837"/>
          </a:xfrm>
        </p:spPr>
        <p:txBody>
          <a:bodyPr vert="horz" lIns="91440" tIns="45720" rIns="91440" bIns="45720" rtlCol="0" anchor="ctr">
            <a:normAutofit/>
          </a:bodyPr>
          <a:lstStyle/>
          <a:p>
            <a:r>
              <a:rPr lang="en-US" dirty="0">
                <a:solidFill>
                  <a:srgbClr val="FFFFFF"/>
                </a:solidFill>
                <a:effectLst>
                  <a:outerShdw blurRad="38100" dist="38100" dir="2700000" algn="tl">
                    <a:srgbClr val="000000">
                      <a:alpha val="43137"/>
                    </a:srgbClr>
                  </a:outerShdw>
                </a:effectLst>
              </a:rPr>
              <a:t>Agenda</a:t>
            </a:r>
          </a:p>
        </p:txBody>
      </p:sp>
      <p:sp>
        <p:nvSpPr>
          <p:cNvPr id="34" name="Date Placeholder 33">
            <a:extLst>
              <a:ext uri="{FF2B5EF4-FFF2-40B4-BE49-F238E27FC236}">
                <a16:creationId xmlns:a16="http://schemas.microsoft.com/office/drawing/2014/main" id="{FA6EA829-5E22-4A5F-A718-67FFA99F1972}"/>
              </a:ext>
            </a:extLst>
          </p:cNvPr>
          <p:cNvSpPr>
            <a:spLocks noGrp="1"/>
          </p:cNvSpPr>
          <p:nvPr>
            <p:ph type="dt" sz="half" idx="10"/>
          </p:nvPr>
        </p:nvSpPr>
        <p:spPr/>
        <p:txBody>
          <a:bodyPr/>
          <a:lstStyle/>
          <a:p>
            <a:r>
              <a:rPr lang="en-US"/>
              <a:t>2019 Aug 29</a:t>
            </a:r>
            <a:endParaRPr lang="en-US" dirty="0"/>
          </a:p>
        </p:txBody>
      </p:sp>
      <p:sp>
        <p:nvSpPr>
          <p:cNvPr id="35" name="Footer Placeholder 34">
            <a:extLst>
              <a:ext uri="{FF2B5EF4-FFF2-40B4-BE49-F238E27FC236}">
                <a16:creationId xmlns:a16="http://schemas.microsoft.com/office/drawing/2014/main" id="{859FDADB-6772-4A2F-B437-A04E1151AAC5}"/>
              </a:ext>
            </a:extLst>
          </p:cNvPr>
          <p:cNvSpPr>
            <a:spLocks noGrp="1"/>
          </p:cNvSpPr>
          <p:nvPr>
            <p:ph type="ftr" sz="quarter" idx="11"/>
          </p:nvPr>
        </p:nvSpPr>
        <p:spPr/>
        <p:txBody>
          <a:bodyPr/>
          <a:lstStyle/>
          <a:p>
            <a:r>
              <a:rPr lang="en-US"/>
              <a:t>© 2019 Jetperch LLC</a:t>
            </a:r>
          </a:p>
        </p:txBody>
      </p:sp>
      <p:sp>
        <p:nvSpPr>
          <p:cNvPr id="36" name="Slide Number Placeholder 35">
            <a:extLst>
              <a:ext uri="{FF2B5EF4-FFF2-40B4-BE49-F238E27FC236}">
                <a16:creationId xmlns:a16="http://schemas.microsoft.com/office/drawing/2014/main" id="{B26D4FB6-A66C-4311-B2D8-F799BA0AFF38}"/>
              </a:ext>
            </a:extLst>
          </p:cNvPr>
          <p:cNvSpPr>
            <a:spLocks noGrp="1"/>
          </p:cNvSpPr>
          <p:nvPr>
            <p:ph type="sldNum" sz="quarter" idx="12"/>
          </p:nvPr>
        </p:nvSpPr>
        <p:spPr/>
        <p:txBody>
          <a:bodyPr/>
          <a:lstStyle/>
          <a:p>
            <a:fld id="{090BA4EB-E7A0-4D9C-9ED3-F5ED9D7F5515}" type="slidenum">
              <a:rPr lang="en-US" smtClean="0"/>
              <a:t>3</a:t>
            </a:fld>
            <a:endParaRPr lang="en-US" dirty="0"/>
          </a:p>
        </p:txBody>
      </p:sp>
    </p:spTree>
    <p:extLst>
      <p:ext uri="{BB962C8B-B14F-4D97-AF65-F5344CB8AC3E}">
        <p14:creationId xmlns:p14="http://schemas.microsoft.com/office/powerpoint/2010/main" val="610624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1769-7744-421C-99A8-000C9F1F3A58}"/>
              </a:ext>
            </a:extLst>
          </p:cNvPr>
          <p:cNvSpPr>
            <a:spLocks noGrp="1"/>
          </p:cNvSpPr>
          <p:nvPr>
            <p:ph type="title"/>
          </p:nvPr>
        </p:nvSpPr>
        <p:spPr/>
        <p:txBody>
          <a:bodyPr/>
          <a:lstStyle/>
          <a:p>
            <a:r>
              <a:rPr lang="en-US" dirty="0"/>
              <a:t>Optimization: Microcontroller</a:t>
            </a:r>
          </a:p>
        </p:txBody>
      </p:sp>
      <p:sp>
        <p:nvSpPr>
          <p:cNvPr id="3" name="Content Placeholder 2">
            <a:extLst>
              <a:ext uri="{FF2B5EF4-FFF2-40B4-BE49-F238E27FC236}">
                <a16:creationId xmlns:a16="http://schemas.microsoft.com/office/drawing/2014/main" id="{4A4083C7-EB3F-4BEB-92D7-1105DC7B8106}"/>
              </a:ext>
            </a:extLst>
          </p:cNvPr>
          <p:cNvSpPr>
            <a:spLocks noGrp="1"/>
          </p:cNvSpPr>
          <p:nvPr>
            <p:ph idx="1"/>
          </p:nvPr>
        </p:nvSpPr>
        <p:spPr/>
        <p:txBody>
          <a:bodyPr>
            <a:normAutofit fontScale="92500" lnSpcReduction="20000"/>
          </a:bodyPr>
          <a:lstStyle/>
          <a:p>
            <a:r>
              <a:rPr lang="en-US" dirty="0"/>
              <a:t>Peripherals</a:t>
            </a:r>
          </a:p>
          <a:p>
            <a:pPr lvl="1"/>
            <a:r>
              <a:rPr lang="en-US" dirty="0"/>
              <a:t>Only enable those needed</a:t>
            </a:r>
          </a:p>
          <a:p>
            <a:pPr lvl="1"/>
            <a:r>
              <a:rPr lang="en-US" dirty="0"/>
              <a:t>Use peripheral clock dividers if feasible</a:t>
            </a:r>
          </a:p>
          <a:p>
            <a:r>
              <a:rPr lang="en-US" dirty="0"/>
              <a:t>Run mode: idle/sleep/deep-sleep</a:t>
            </a:r>
          </a:p>
          <a:p>
            <a:pPr lvl="1"/>
            <a:r>
              <a:rPr lang="en-US" dirty="0"/>
              <a:t>Halt processor when not needed (wait-for-interrupt)</a:t>
            </a:r>
          </a:p>
          <a:p>
            <a:pPr lvl="1"/>
            <a:r>
              <a:rPr lang="en-US" dirty="0"/>
              <a:t>Enter lowest possible power state</a:t>
            </a:r>
          </a:p>
          <a:p>
            <a:pPr lvl="1"/>
            <a:r>
              <a:rPr lang="en-US" dirty="0"/>
              <a:t>Remember to disable idle peripherals during sleep modes</a:t>
            </a:r>
          </a:p>
          <a:p>
            <a:pPr lvl="1"/>
            <a:r>
              <a:rPr lang="en-US" dirty="0"/>
              <a:t>Consider microprocessor wake time in energy consumption calculations</a:t>
            </a:r>
          </a:p>
          <a:p>
            <a:r>
              <a:rPr lang="en-US" dirty="0"/>
              <a:t>Clock</a:t>
            </a:r>
          </a:p>
          <a:p>
            <a:pPr lvl="1"/>
            <a:r>
              <a:rPr lang="en-US" dirty="0"/>
              <a:t>Select system clock frequency for lowest power</a:t>
            </a:r>
          </a:p>
          <a:p>
            <a:pPr lvl="1"/>
            <a:r>
              <a:rPr lang="en-US" dirty="0"/>
              <a:t>Beware of flash wait states</a:t>
            </a:r>
          </a:p>
          <a:p>
            <a:pPr lvl="1"/>
            <a:r>
              <a:rPr lang="en-US" dirty="0"/>
              <a:t>Consider switching to lowest power oscillator when in deepest sleep</a:t>
            </a:r>
          </a:p>
          <a:p>
            <a:r>
              <a:rPr lang="en-US" dirty="0"/>
              <a:t>For microprocessor / Linux systems, consider off-loading features &amp; peripherals that operate in low power modes to a microcontroller</a:t>
            </a:r>
          </a:p>
        </p:txBody>
      </p:sp>
      <p:sp>
        <p:nvSpPr>
          <p:cNvPr id="10" name="Date Placeholder 9">
            <a:extLst>
              <a:ext uri="{FF2B5EF4-FFF2-40B4-BE49-F238E27FC236}">
                <a16:creationId xmlns:a16="http://schemas.microsoft.com/office/drawing/2014/main" id="{438EFD98-E184-471A-AB0C-51E75973DCDE}"/>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49472B98-CEC0-485D-AAA4-BE6EB36E829E}"/>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606DBFCE-4D55-4953-86C2-E2B831E9FCCA}"/>
              </a:ext>
            </a:extLst>
          </p:cNvPr>
          <p:cNvSpPr>
            <a:spLocks noGrp="1"/>
          </p:cNvSpPr>
          <p:nvPr>
            <p:ph type="sldNum" sz="quarter" idx="12"/>
          </p:nvPr>
        </p:nvSpPr>
        <p:spPr/>
        <p:txBody>
          <a:bodyPr/>
          <a:lstStyle/>
          <a:p>
            <a:fld id="{090BA4EB-E7A0-4D9C-9ED3-F5ED9D7F5515}" type="slidenum">
              <a:rPr lang="en-US" smtClean="0"/>
              <a:pPr/>
              <a:t>30</a:t>
            </a:fld>
            <a:endParaRPr lang="en-US" dirty="0"/>
          </a:p>
        </p:txBody>
      </p:sp>
      <p:pic>
        <p:nvPicPr>
          <p:cNvPr id="12290" name="Picture 2" descr="Microprocessor, Cpu, Chip, Processor, Electronics">
            <a:extLst>
              <a:ext uri="{FF2B5EF4-FFF2-40B4-BE49-F238E27FC236}">
                <a16:creationId xmlns:a16="http://schemas.microsoft.com/office/drawing/2014/main" id="{87E2D063-F97C-4CAD-A129-B5012E43AD0B}"/>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9232900" y="44450"/>
            <a:ext cx="28702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3798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7E60D-D11E-40C8-BB7E-0400D125D345}"/>
              </a:ext>
            </a:extLst>
          </p:cNvPr>
          <p:cNvSpPr>
            <a:spLocks noGrp="1"/>
          </p:cNvSpPr>
          <p:nvPr>
            <p:ph type="title"/>
          </p:nvPr>
        </p:nvSpPr>
        <p:spPr/>
        <p:txBody>
          <a:bodyPr/>
          <a:lstStyle/>
          <a:p>
            <a:r>
              <a:rPr lang="en-US" dirty="0"/>
              <a:t>Optimization: Software</a:t>
            </a:r>
          </a:p>
        </p:txBody>
      </p:sp>
      <p:sp>
        <p:nvSpPr>
          <p:cNvPr id="3" name="Content Placeholder 2">
            <a:extLst>
              <a:ext uri="{FF2B5EF4-FFF2-40B4-BE49-F238E27FC236}">
                <a16:creationId xmlns:a16="http://schemas.microsoft.com/office/drawing/2014/main" id="{44664CD9-686D-433D-BAD4-7D9D7D6FD02A}"/>
              </a:ext>
            </a:extLst>
          </p:cNvPr>
          <p:cNvSpPr>
            <a:spLocks noGrp="1"/>
          </p:cNvSpPr>
          <p:nvPr>
            <p:ph idx="1"/>
          </p:nvPr>
        </p:nvSpPr>
        <p:spPr>
          <a:xfrm>
            <a:off x="838200" y="1614985"/>
            <a:ext cx="8883650" cy="4561978"/>
          </a:xfrm>
        </p:spPr>
        <p:txBody>
          <a:bodyPr>
            <a:normAutofit lnSpcReduction="10000"/>
          </a:bodyPr>
          <a:lstStyle/>
          <a:p>
            <a:r>
              <a:rPr lang="en-US" dirty="0"/>
              <a:t>Profile!  Most code doesn’t matter for energy consumption</a:t>
            </a:r>
          </a:p>
          <a:p>
            <a:r>
              <a:rPr lang="en-US" dirty="0"/>
              <a:t>Reduce active time as much as possible</a:t>
            </a:r>
          </a:p>
          <a:p>
            <a:pPr lvl="1"/>
            <a:r>
              <a:rPr lang="en-US" dirty="0"/>
              <a:t>Smaller, tighter, faster code consumes less power</a:t>
            </a:r>
          </a:p>
          <a:p>
            <a:pPr lvl="1"/>
            <a:r>
              <a:rPr lang="en-US" dirty="0"/>
              <a:t>Don’t spin-wait for long, use a timer or other ISR when wait time exceeds mode switch time (active → sleep → active)</a:t>
            </a:r>
          </a:p>
          <a:p>
            <a:r>
              <a:rPr lang="en-US" dirty="0"/>
              <a:t>Consider running performance-critical code segments from core‑coupled RAM when flash has wait states</a:t>
            </a:r>
          </a:p>
          <a:p>
            <a:r>
              <a:rPr lang="en-US" dirty="0"/>
              <a:t>Minimize core interrupts when possible</a:t>
            </a:r>
          </a:p>
          <a:p>
            <a:pPr lvl="1"/>
            <a:r>
              <a:rPr lang="en-US" dirty="0"/>
              <a:t>Use DMA for data flow during sleep modes</a:t>
            </a:r>
          </a:p>
          <a:p>
            <a:pPr lvl="1"/>
            <a:r>
              <a:rPr lang="en-US" dirty="0"/>
              <a:t>Take advantage of dedicated hardware - known under different brand names, such as Atmel® </a:t>
            </a:r>
            <a:r>
              <a:rPr lang="en-US" dirty="0" err="1"/>
              <a:t>SleepWalking</a:t>
            </a:r>
            <a:endParaRPr lang="en-US" dirty="0"/>
          </a:p>
        </p:txBody>
      </p:sp>
      <p:sp>
        <p:nvSpPr>
          <p:cNvPr id="10" name="Date Placeholder 9">
            <a:extLst>
              <a:ext uri="{FF2B5EF4-FFF2-40B4-BE49-F238E27FC236}">
                <a16:creationId xmlns:a16="http://schemas.microsoft.com/office/drawing/2014/main" id="{C03F6AAA-15B4-4E2F-AC46-FA2D93D1D546}"/>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20F99ACC-7E28-4636-A259-077EEC6C0AC1}"/>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D46BEF66-F381-4C90-A8EB-EBE765AB84E5}"/>
              </a:ext>
            </a:extLst>
          </p:cNvPr>
          <p:cNvSpPr>
            <a:spLocks noGrp="1"/>
          </p:cNvSpPr>
          <p:nvPr>
            <p:ph type="sldNum" sz="quarter" idx="12"/>
          </p:nvPr>
        </p:nvSpPr>
        <p:spPr/>
        <p:txBody>
          <a:bodyPr/>
          <a:lstStyle/>
          <a:p>
            <a:fld id="{090BA4EB-E7A0-4D9C-9ED3-F5ED9D7F5515}" type="slidenum">
              <a:rPr lang="en-US" smtClean="0"/>
              <a:pPr/>
              <a:t>31</a:t>
            </a:fld>
            <a:endParaRPr lang="en-US" dirty="0"/>
          </a:p>
        </p:txBody>
      </p:sp>
      <p:sp>
        <p:nvSpPr>
          <p:cNvPr id="15" name="Rectangle 3">
            <a:extLst>
              <a:ext uri="{FF2B5EF4-FFF2-40B4-BE49-F238E27FC236}">
                <a16:creationId xmlns:a16="http://schemas.microsoft.com/office/drawing/2014/main" id="{0EC5C91D-AEC0-4F29-A57C-1B5257B04C83}"/>
              </a:ext>
            </a:extLst>
          </p:cNvPr>
          <p:cNvSpPr>
            <a:spLocks noChangeArrowheads="1"/>
          </p:cNvSpPr>
          <p:nvPr/>
        </p:nvSpPr>
        <p:spPr bwMode="auto">
          <a:xfrm>
            <a:off x="10054589" y="-579098"/>
            <a:ext cx="9214312" cy="14034611"/>
          </a:xfrm>
          <a:prstGeom prst="rect">
            <a:avLst/>
          </a:prstGeom>
          <a:solidFill>
            <a:srgbClr val="2B2B2B">
              <a:alpha val="90000"/>
            </a:srgb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embc_buffer_s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embc_framer_construct_frame</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embc_framer_s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uint16_t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port_def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const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*payload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 {</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EMBC_DBC_NOT_NULL</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EMBC_DBC_RANGE_INT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(EMBC_FRAMER_PORTS -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uint32_t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EMBC_LOGD3</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err="1">
                <a:ln>
                  <a:noFill/>
                </a:ln>
                <a:solidFill>
                  <a:srgbClr val="6A8759"/>
                </a:solidFill>
                <a:effectLst/>
                <a:latin typeface="Courier New" panose="02070309020205020404" pitchFamily="49" charset="0"/>
                <a:cs typeface="Courier New" panose="02070309020205020404" pitchFamily="49" charset="0"/>
              </a:rPr>
              <a:t>embc_framer_construct_frame</a:t>
            </a:r>
            <a:r>
              <a:rPr kumimoji="0" lang="en-US" altLang="en-US" sz="8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embc_buffer_s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b =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embc_buffer_alloc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buffer_allocator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 +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FOOTER_SIZE</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embc_framer_header_s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buffer_hdr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sof</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SOF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frame_id</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frame_id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&amp;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EMBC_FRAMER_ID_MASK</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port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length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length</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port_def0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port_def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&amp;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0xff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port_def1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port_def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&gt;&gt;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8</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&amp;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0xff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crc8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embc_crc_ccitt_8(</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data</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cursor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length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embc_buffer_write</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payload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embc_crc32(</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data</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length</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embc_buffer_write_u32_le(b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embc_buffer_write_u8(b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SOF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embc_buffer_s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embc_framer_construct_ack</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embc_framer_s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uint16_t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ack_mask</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status) {</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EMBC_DBC_NOT_NULL</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uint32_t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EMBC_LOGD3</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err="1">
                <a:ln>
                  <a:noFill/>
                </a:ln>
                <a:solidFill>
                  <a:srgbClr val="6A8759"/>
                </a:solidFill>
                <a:effectLst/>
                <a:latin typeface="Courier New" panose="02070309020205020404" pitchFamily="49" charset="0"/>
                <a:cs typeface="Courier New" panose="02070309020205020404" pitchFamily="49" charset="0"/>
              </a:rPr>
              <a:t>embc_framer_construct_ack</a:t>
            </a:r>
            <a:r>
              <a:rPr kumimoji="0" lang="en-US" altLang="en-US" sz="8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embc_buffer_s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b =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embc_buffer_alloc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buffer_allocator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FOOTER_SIZE</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embc_framer_header_s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buffer_hdr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sof</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SOF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frame_id</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EMBC_FRAMER_TYPE_ACK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frame_id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&amp;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EMBC_FRAMER_ID_MASK</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port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length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port_def0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ack_mask</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&amp;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0xff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port_def1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ack_mask</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&gt;&gt;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8</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&amp;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0xff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crc8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embc_crc_ccitt_8(</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data</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cursor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length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embc_buffer_write_u8(b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status)</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embc_crc32(</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data</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length</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embc_buffer_write_u32_le(b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embc_buffer_write_u8(b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SOF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8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embc_framer_send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embc_framer_s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uint16_t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port_def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embc_buffer_s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buffer) {</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EMBC_DBC_NOT_NULL</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EMBC_DBC_RANGE_INT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EMBC_FRAMER_PORTS -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EMBC_DBC_NOT_NULL</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uint32_t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B9BCD1"/>
                </a:solidFill>
                <a:effectLst/>
                <a:latin typeface="Courier New" panose="02070309020205020404" pitchFamily="49" charset="0"/>
                <a:cs typeface="Courier New" panose="02070309020205020404" pitchFamily="49" charset="0"/>
              </a:rPr>
              <a:t>embc_size_t</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 =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embc_buffer_length</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if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reserve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EMBC_FRAMER_FOOTER_SIZE</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EMBC_LOGD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err="1">
                <a:ln>
                  <a:noFill/>
                </a:ln>
                <a:solidFill>
                  <a:srgbClr val="6A8759"/>
                </a:solidFill>
                <a:effectLst/>
                <a:latin typeface="Courier New" panose="02070309020205020404" pitchFamily="49" charset="0"/>
                <a:cs typeface="Courier New" panose="02070309020205020404" pitchFamily="49" charset="0"/>
              </a:rPr>
              <a:t>embc_framer_send</a:t>
            </a:r>
            <a:r>
              <a:rPr kumimoji="0" lang="en-US" altLang="en-US" sz="8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 buffer copy %p"</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buffer)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EMBC_ASSERT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 &lt; EMBC_FRAMER_PAYLOAD_MAX_SIZE)</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embc_buffer_s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b =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embc_framer_alloc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embc_buffer_write</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data</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embc_buffer_free</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 = 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 =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embc_buffer_length</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EMBC_ASSERT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(buffer-&gt;reserve == EMBC_FRAMER_FOOTER_SIZE)</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reserve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embc_framer_header_s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buffer_hdr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sof</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SOF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frame_id</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self-&gt;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tx_next_frame_id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port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length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((length -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&amp;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0xff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port_def0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port_def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&amp;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0xff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port_def1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port_def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&gt;&gt;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8</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&amp;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0xff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hdr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crc8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embc_crc_ccitt_8(</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data</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HEADER_SIZE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embc_crc32(</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data</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embc_buffer_cursor_set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(buffer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embc_buffer_write_u32_le(buffer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frame_crc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embc_buffer_write_u8(buffer</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SOF</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tx_next_frame_id</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frame_id_incr</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tx_next_frame_id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embc_list_add_tail</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(&amp;self-&gt;</a:t>
            </a:r>
            <a:r>
              <a:rPr kumimoji="0" lang="en-US" altLang="en-US" sz="800" b="0" i="0" u="none" strike="noStrike" cap="none" normalizeH="0" baseline="0" dirty="0" err="1">
                <a:ln>
                  <a:noFill/>
                </a:ln>
                <a:solidFill>
                  <a:srgbClr val="9373A5"/>
                </a:solidFill>
                <a:effectLst/>
                <a:latin typeface="Courier New" panose="02070309020205020404" pitchFamily="49" charset="0"/>
                <a:cs typeface="Courier New" panose="02070309020205020404" pitchFamily="49" charset="0"/>
              </a:rPr>
              <a:t>tx_queue</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&amp;buffer-&gt;</a:t>
            </a:r>
            <a:r>
              <a:rPr kumimoji="0" lang="en-US" altLang="en-US" sz="800" b="0" i="0" u="none" strike="noStrike" cap="none" normalizeH="0" baseline="0" dirty="0">
                <a:ln>
                  <a:noFill/>
                </a:ln>
                <a:solidFill>
                  <a:srgbClr val="9373A5"/>
                </a:solidFill>
                <a:effectLst/>
                <a:latin typeface="Courier New" panose="02070309020205020404" pitchFamily="49" charset="0"/>
                <a:cs typeface="Courier New" panose="02070309020205020404" pitchFamily="49" charset="0"/>
              </a:rPr>
              <a:t>item</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transmit_queued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8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embc_framer_send_payload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embc_framer_s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uint16_t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port_def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const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data</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B9BCD1"/>
                </a:solidFill>
                <a:effectLst/>
                <a:latin typeface="Courier New" panose="02070309020205020404" pitchFamily="49" charset="0"/>
                <a:cs typeface="Courier New" panose="02070309020205020404" pitchFamily="49" charset="0"/>
              </a:rPr>
              <a:t>uint8_t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 {</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EMBC_DBC_RANGE_INT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EMBC_FRAMER_PAYLOAD_MAX_SIZE)</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EMBC_LOGD3</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err="1">
                <a:ln>
                  <a:noFill/>
                </a:ln>
                <a:solidFill>
                  <a:srgbClr val="6A8759"/>
                </a:solidFill>
                <a:effectLst/>
                <a:latin typeface="Courier New" panose="02070309020205020404" pitchFamily="49" charset="0"/>
                <a:cs typeface="Courier New" panose="02070309020205020404" pitchFamily="49" charset="0"/>
              </a:rPr>
              <a:t>embc_framer_send_payload</a:t>
            </a:r>
            <a:r>
              <a:rPr kumimoji="0" lang="en-US" altLang="en-US" sz="8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embc_buffer_s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b =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embc_framer_alloc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embc_buffer_write</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length)</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embc_framer_send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port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message_id</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port_def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8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embc_framer_resync</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struct </a:t>
            </a:r>
            <a:r>
              <a:rPr kumimoji="0" lang="en-US" altLang="en-US" sz="800" b="0" i="0" u="none" strike="noStrike" cap="none" normalizeH="0" baseline="0" dirty="0" err="1">
                <a:ln>
                  <a:noFill/>
                </a:ln>
                <a:solidFill>
                  <a:srgbClr val="B5B6E3"/>
                </a:solidFill>
                <a:effectLst/>
                <a:latin typeface="Courier New" panose="02070309020205020404" pitchFamily="49" charset="0"/>
                <a:cs typeface="Courier New" panose="02070309020205020404" pitchFamily="49" charset="0"/>
              </a:rPr>
              <a:t>embc_framer_s</a:t>
            </a:r>
            <a:r>
              <a:rPr kumimoji="0" lang="en-US" altLang="en-US" sz="800" b="0" i="0" u="none" strike="noStrike" cap="none" normalizeH="0" baseline="0" dirty="0">
                <a:ln>
                  <a:noFill/>
                </a:ln>
                <a:solidFill>
                  <a:srgbClr val="B5B6E3"/>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self) {</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908B25"/>
                </a:solidFill>
                <a:effectLst/>
                <a:latin typeface="Courier New" panose="02070309020205020404" pitchFamily="49" charset="0"/>
                <a:cs typeface="Courier New" panose="02070309020205020404" pitchFamily="49" charset="0"/>
              </a:rPr>
              <a:t>EMBC_DBC_NOT_NULL</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rx_purge_queued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tx_purge_queued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embc_framer_send_payload</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(self</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1"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EMBC_FRAMER_PORT0_RESYNC</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8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8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pic>
        <p:nvPicPr>
          <p:cNvPr id="8" name="Picture 2" descr="Microprocessor, Cpu, Chip, Processor, Electronics">
            <a:extLst>
              <a:ext uri="{FF2B5EF4-FFF2-40B4-BE49-F238E27FC236}">
                <a16:creationId xmlns:a16="http://schemas.microsoft.com/office/drawing/2014/main" id="{5D6CA510-94BF-4B14-91BA-386365B74893}"/>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9232900" y="44450"/>
            <a:ext cx="28702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289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BDFB1-D77A-42FE-8C2E-4B62CAA8518E}"/>
              </a:ext>
            </a:extLst>
          </p:cNvPr>
          <p:cNvSpPr>
            <a:spLocks noGrp="1"/>
          </p:cNvSpPr>
          <p:nvPr>
            <p:ph type="title"/>
          </p:nvPr>
        </p:nvSpPr>
        <p:spPr/>
        <p:txBody>
          <a:bodyPr/>
          <a:lstStyle/>
          <a:p>
            <a:r>
              <a:rPr lang="en-US" dirty="0"/>
              <a:t>Optimization: Signals &amp; GPIO</a:t>
            </a:r>
          </a:p>
        </p:txBody>
      </p:sp>
      <p:sp>
        <p:nvSpPr>
          <p:cNvPr id="3" name="Content Placeholder 2">
            <a:extLst>
              <a:ext uri="{FF2B5EF4-FFF2-40B4-BE49-F238E27FC236}">
                <a16:creationId xmlns:a16="http://schemas.microsoft.com/office/drawing/2014/main" id="{1FC96FB3-503D-40F8-A2CF-17DBDAB3B8EF}"/>
              </a:ext>
            </a:extLst>
          </p:cNvPr>
          <p:cNvSpPr>
            <a:spLocks noGrp="1"/>
          </p:cNvSpPr>
          <p:nvPr>
            <p:ph idx="1"/>
          </p:nvPr>
        </p:nvSpPr>
        <p:spPr/>
        <p:txBody>
          <a:bodyPr/>
          <a:lstStyle/>
          <a:p>
            <a:r>
              <a:rPr lang="en-US" dirty="0"/>
              <a:t>Consider each pull-up / pull-down resistor</a:t>
            </a:r>
          </a:p>
          <a:p>
            <a:pPr lvl="1"/>
            <a:r>
              <a:rPr lang="en-US" dirty="0"/>
              <a:t>These resistors consume power, and a single pull-up/pull-down can exceed the entire sleep budget</a:t>
            </a:r>
          </a:p>
          <a:p>
            <a:pPr lvl="1"/>
            <a:r>
              <a:rPr lang="en-US" dirty="0"/>
              <a:t>Ensure that the lowest power signal mode matches the pull direction</a:t>
            </a:r>
          </a:p>
          <a:p>
            <a:pPr lvl="1"/>
            <a:r>
              <a:rPr lang="en-US" dirty="0"/>
              <a:t>Give special consideration to reset signals and boot mode selection pins, especially when reused for other purposes in the design</a:t>
            </a:r>
          </a:p>
          <a:p>
            <a:r>
              <a:rPr lang="en-US" dirty="0"/>
              <a:t>Set GPIO configuration in sleep mode</a:t>
            </a:r>
          </a:p>
          <a:p>
            <a:pPr lvl="1"/>
            <a:r>
              <a:rPr lang="en-US" dirty="0"/>
              <a:t>Lowest power mode (often output to 0)</a:t>
            </a:r>
          </a:p>
          <a:p>
            <a:pPr lvl="1"/>
            <a:r>
              <a:rPr lang="en-US" dirty="0"/>
              <a:t>Ensure no conflicts</a:t>
            </a:r>
          </a:p>
          <a:p>
            <a:r>
              <a:rPr lang="en-US" dirty="0"/>
              <a:t>Be especially careful with regulator enable signals</a:t>
            </a:r>
          </a:p>
        </p:txBody>
      </p:sp>
      <p:sp>
        <p:nvSpPr>
          <p:cNvPr id="10" name="Date Placeholder 9">
            <a:extLst>
              <a:ext uri="{FF2B5EF4-FFF2-40B4-BE49-F238E27FC236}">
                <a16:creationId xmlns:a16="http://schemas.microsoft.com/office/drawing/2014/main" id="{4227A328-3CB6-4928-9BD1-C8E5176F3630}"/>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5D948622-F534-4240-84DC-C49A41B6819B}"/>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474326BB-4AB6-40EE-BE57-20858CADAB9A}"/>
              </a:ext>
            </a:extLst>
          </p:cNvPr>
          <p:cNvSpPr>
            <a:spLocks noGrp="1"/>
          </p:cNvSpPr>
          <p:nvPr>
            <p:ph type="sldNum" sz="quarter" idx="12"/>
          </p:nvPr>
        </p:nvSpPr>
        <p:spPr/>
        <p:txBody>
          <a:bodyPr/>
          <a:lstStyle/>
          <a:p>
            <a:fld id="{090BA4EB-E7A0-4D9C-9ED3-F5ED9D7F5515}" type="slidenum">
              <a:rPr lang="en-US" smtClean="0"/>
              <a:pPr/>
              <a:t>32</a:t>
            </a:fld>
            <a:endParaRPr lang="en-US" dirty="0"/>
          </a:p>
        </p:txBody>
      </p:sp>
      <p:pic>
        <p:nvPicPr>
          <p:cNvPr id="14" name="Graphic 13">
            <a:extLst>
              <a:ext uri="{FF2B5EF4-FFF2-40B4-BE49-F238E27FC236}">
                <a16:creationId xmlns:a16="http://schemas.microsoft.com/office/drawing/2014/main" id="{99E674B0-3143-4171-8185-3079AA5484D6}"/>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8981167" y="-442232"/>
            <a:ext cx="3506867" cy="2568575"/>
          </a:xfrm>
          <a:prstGeom prst="rect">
            <a:avLst/>
          </a:prstGeom>
        </p:spPr>
      </p:pic>
    </p:spTree>
    <p:extLst>
      <p:ext uri="{BB962C8B-B14F-4D97-AF65-F5344CB8AC3E}">
        <p14:creationId xmlns:p14="http://schemas.microsoft.com/office/powerpoint/2010/main" val="10619907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407CF-C1AB-42A5-BF49-920C3AF901EA}"/>
              </a:ext>
            </a:extLst>
          </p:cNvPr>
          <p:cNvSpPr>
            <a:spLocks noGrp="1"/>
          </p:cNvSpPr>
          <p:nvPr>
            <p:ph type="title"/>
          </p:nvPr>
        </p:nvSpPr>
        <p:spPr/>
        <p:txBody>
          <a:bodyPr/>
          <a:lstStyle/>
          <a:p>
            <a:r>
              <a:rPr lang="en-US" dirty="0"/>
              <a:t>Optimization: Components</a:t>
            </a:r>
          </a:p>
        </p:txBody>
      </p:sp>
      <p:sp>
        <p:nvSpPr>
          <p:cNvPr id="3" name="Content Placeholder 2">
            <a:extLst>
              <a:ext uri="{FF2B5EF4-FFF2-40B4-BE49-F238E27FC236}">
                <a16:creationId xmlns:a16="http://schemas.microsoft.com/office/drawing/2014/main" id="{364242DF-DA8B-4B17-80DA-FC635FF4A199}"/>
              </a:ext>
            </a:extLst>
          </p:cNvPr>
          <p:cNvSpPr>
            <a:spLocks noGrp="1"/>
          </p:cNvSpPr>
          <p:nvPr>
            <p:ph idx="1"/>
          </p:nvPr>
        </p:nvSpPr>
        <p:spPr/>
        <p:txBody>
          <a:bodyPr/>
          <a:lstStyle/>
          <a:p>
            <a:r>
              <a:rPr lang="en-US" dirty="0"/>
              <a:t>Consider both active and sleep currents when selecting components!</a:t>
            </a:r>
          </a:p>
          <a:p>
            <a:r>
              <a:rPr lang="en-US" dirty="0"/>
              <a:t>Prefer low quiescent current (low sleep/inactive currents)</a:t>
            </a:r>
          </a:p>
          <a:p>
            <a:r>
              <a:rPr lang="en-US" dirty="0"/>
              <a:t>OR use a P-channel MOSFET to disable other components, BUT</a:t>
            </a:r>
          </a:p>
          <a:p>
            <a:pPr lvl="1"/>
            <a:r>
              <a:rPr lang="en-US" dirty="0"/>
              <a:t>Ensure that the design does not </a:t>
            </a:r>
            <a:r>
              <a:rPr lang="en-US" dirty="0" err="1"/>
              <a:t>backpower</a:t>
            </a:r>
            <a:r>
              <a:rPr lang="en-US" dirty="0"/>
              <a:t> through signals – most ICs contain a diode between each pin and VCC</a:t>
            </a:r>
          </a:p>
          <a:p>
            <a:pPr lvl="1"/>
            <a:r>
              <a:rPr lang="en-US" dirty="0"/>
              <a:t>Ensure that you place a pull-up between the gate and drain</a:t>
            </a:r>
          </a:p>
          <a:p>
            <a:pPr lvl="1"/>
            <a:r>
              <a:rPr lang="en-US" dirty="0"/>
              <a:t>Consider leakage currents</a:t>
            </a:r>
          </a:p>
          <a:p>
            <a:r>
              <a:rPr lang="en-US" dirty="0"/>
              <a:t>Use care with multiple power domains with individual regulator enables</a:t>
            </a:r>
          </a:p>
          <a:p>
            <a:pPr lvl="1"/>
            <a:endParaRPr lang="en-US" dirty="0"/>
          </a:p>
        </p:txBody>
      </p:sp>
      <p:sp>
        <p:nvSpPr>
          <p:cNvPr id="10" name="Date Placeholder 9">
            <a:extLst>
              <a:ext uri="{FF2B5EF4-FFF2-40B4-BE49-F238E27FC236}">
                <a16:creationId xmlns:a16="http://schemas.microsoft.com/office/drawing/2014/main" id="{E7C7E08F-416A-469C-A3E9-7B835C5AC3F3}"/>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6E60EFE6-21EA-43B1-9341-3F491BDFE986}"/>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2E5EB753-AC0B-4844-A6E4-6BA845BE6404}"/>
              </a:ext>
            </a:extLst>
          </p:cNvPr>
          <p:cNvSpPr>
            <a:spLocks noGrp="1"/>
          </p:cNvSpPr>
          <p:nvPr>
            <p:ph type="sldNum" sz="quarter" idx="12"/>
          </p:nvPr>
        </p:nvSpPr>
        <p:spPr/>
        <p:txBody>
          <a:bodyPr/>
          <a:lstStyle/>
          <a:p>
            <a:fld id="{090BA4EB-E7A0-4D9C-9ED3-F5ED9D7F5515}" type="slidenum">
              <a:rPr lang="en-US" smtClean="0"/>
              <a:pPr/>
              <a:t>33</a:t>
            </a:fld>
            <a:endParaRPr lang="en-US" dirty="0"/>
          </a:p>
        </p:txBody>
      </p:sp>
      <p:pic>
        <p:nvPicPr>
          <p:cNvPr id="13" name="Picture 12">
            <a:extLst>
              <a:ext uri="{FF2B5EF4-FFF2-40B4-BE49-F238E27FC236}">
                <a16:creationId xmlns:a16="http://schemas.microsoft.com/office/drawing/2014/main" id="{00F7D832-2A9B-4893-9A98-5E164127723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000671" y="-471714"/>
            <a:ext cx="3554186" cy="2369457"/>
          </a:xfrm>
          <a:prstGeom prst="rect">
            <a:avLst/>
          </a:prstGeom>
        </p:spPr>
      </p:pic>
      <p:sp>
        <p:nvSpPr>
          <p:cNvPr id="14" name="TextBox 13">
            <a:extLst>
              <a:ext uri="{FF2B5EF4-FFF2-40B4-BE49-F238E27FC236}">
                <a16:creationId xmlns:a16="http://schemas.microsoft.com/office/drawing/2014/main" id="{1E0943B7-AE29-45A2-B310-39C029431F1F}"/>
              </a:ext>
            </a:extLst>
          </p:cNvPr>
          <p:cNvSpPr txBox="1"/>
          <p:nvPr/>
        </p:nvSpPr>
        <p:spPr>
          <a:xfrm>
            <a:off x="10394950" y="1141186"/>
            <a:ext cx="1205779" cy="230832"/>
          </a:xfrm>
          <a:prstGeom prst="rect">
            <a:avLst/>
          </a:prstGeom>
          <a:noFill/>
        </p:spPr>
        <p:txBody>
          <a:bodyPr wrap="none" rtlCol="0">
            <a:spAutoFit/>
          </a:bodyPr>
          <a:lstStyle/>
          <a:p>
            <a:r>
              <a:rPr lang="en-US" sz="900" dirty="0"/>
              <a:t>Source: Flickr, </a:t>
            </a:r>
            <a:r>
              <a:rPr lang="en-US" sz="900" dirty="0" err="1"/>
              <a:t>bomazi</a:t>
            </a:r>
            <a:endParaRPr lang="en-US" sz="900" dirty="0"/>
          </a:p>
        </p:txBody>
      </p:sp>
    </p:spTree>
    <p:extLst>
      <p:ext uri="{BB962C8B-B14F-4D97-AF65-F5344CB8AC3E}">
        <p14:creationId xmlns:p14="http://schemas.microsoft.com/office/powerpoint/2010/main" val="1531835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758BE-94B4-42F0-A55A-745CB498C070}"/>
              </a:ext>
            </a:extLst>
          </p:cNvPr>
          <p:cNvSpPr>
            <a:spLocks noGrp="1"/>
          </p:cNvSpPr>
          <p:nvPr>
            <p:ph type="title"/>
          </p:nvPr>
        </p:nvSpPr>
        <p:spPr/>
        <p:txBody>
          <a:bodyPr/>
          <a:lstStyle/>
          <a:p>
            <a:r>
              <a:rPr lang="en-US" dirty="0"/>
              <a:t>Optimization: User Interface</a:t>
            </a:r>
          </a:p>
        </p:txBody>
      </p:sp>
      <p:sp>
        <p:nvSpPr>
          <p:cNvPr id="3" name="Content Placeholder 2">
            <a:extLst>
              <a:ext uri="{FF2B5EF4-FFF2-40B4-BE49-F238E27FC236}">
                <a16:creationId xmlns:a16="http://schemas.microsoft.com/office/drawing/2014/main" id="{A938D2A9-C6F2-4425-AA87-5A1DD39B2A5C}"/>
              </a:ext>
            </a:extLst>
          </p:cNvPr>
          <p:cNvSpPr>
            <a:spLocks noGrp="1"/>
          </p:cNvSpPr>
          <p:nvPr>
            <p:ph idx="1"/>
          </p:nvPr>
        </p:nvSpPr>
        <p:spPr/>
        <p:txBody>
          <a:bodyPr/>
          <a:lstStyle/>
          <a:p>
            <a:r>
              <a:rPr lang="en-US" dirty="0"/>
              <a:t>Discrete buttons consume zero current (best for low power design)</a:t>
            </a:r>
          </a:p>
          <a:p>
            <a:r>
              <a:rPr lang="en-US" dirty="0"/>
              <a:t>Capacitive touch can be reasonably low-power, but test</a:t>
            </a:r>
          </a:p>
          <a:p>
            <a:r>
              <a:rPr lang="en-US" dirty="0"/>
              <a:t>Ensure that the design does not have to scan a button matrix in lowest power mode</a:t>
            </a:r>
          </a:p>
          <a:p>
            <a:r>
              <a:rPr lang="en-US" dirty="0"/>
              <a:t>Consider e-ink displays if a display must remain “on”</a:t>
            </a:r>
          </a:p>
          <a:p>
            <a:r>
              <a:rPr lang="en-US" dirty="0"/>
              <a:t>Many products naturally want to illuminate LEDs in sleep mode, but this can easily obliterate the power budget</a:t>
            </a:r>
          </a:p>
          <a:p>
            <a:endParaRPr lang="en-US" dirty="0"/>
          </a:p>
        </p:txBody>
      </p:sp>
      <p:sp>
        <p:nvSpPr>
          <p:cNvPr id="10" name="Date Placeholder 9">
            <a:extLst>
              <a:ext uri="{FF2B5EF4-FFF2-40B4-BE49-F238E27FC236}">
                <a16:creationId xmlns:a16="http://schemas.microsoft.com/office/drawing/2014/main" id="{238C0196-8462-4675-95EF-6653CE7182B1}"/>
              </a:ext>
            </a:extLst>
          </p:cNvPr>
          <p:cNvSpPr>
            <a:spLocks noGrp="1"/>
          </p:cNvSpPr>
          <p:nvPr>
            <p:ph type="dt" sz="half" idx="10"/>
          </p:nvPr>
        </p:nvSpPr>
        <p:spPr>
          <a:xfrm>
            <a:off x="838200" y="6356350"/>
            <a:ext cx="2743200" cy="365125"/>
          </a:xfrm>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CC5E3A55-45FF-43FE-BE7E-3C3183AF9670}"/>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35371B2A-7719-45B0-BA2D-B1A0B5EBEE56}"/>
              </a:ext>
            </a:extLst>
          </p:cNvPr>
          <p:cNvSpPr>
            <a:spLocks noGrp="1"/>
          </p:cNvSpPr>
          <p:nvPr>
            <p:ph type="sldNum" sz="quarter" idx="12"/>
          </p:nvPr>
        </p:nvSpPr>
        <p:spPr/>
        <p:txBody>
          <a:bodyPr/>
          <a:lstStyle/>
          <a:p>
            <a:fld id="{090BA4EB-E7A0-4D9C-9ED3-F5ED9D7F5515}" type="slidenum">
              <a:rPr lang="en-US" smtClean="0"/>
              <a:pPr/>
              <a:t>34</a:t>
            </a:fld>
            <a:endParaRPr lang="en-US" dirty="0"/>
          </a:p>
        </p:txBody>
      </p:sp>
      <p:pic>
        <p:nvPicPr>
          <p:cNvPr id="5" name="Graphic 4" descr="Play">
            <a:extLst>
              <a:ext uri="{FF2B5EF4-FFF2-40B4-BE49-F238E27FC236}">
                <a16:creationId xmlns:a16="http://schemas.microsoft.com/office/drawing/2014/main" id="{B74DFE2E-1252-42B8-BB09-B3BB2D533C9F}"/>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8640234" y="286137"/>
            <a:ext cx="914400" cy="914400"/>
          </a:xfrm>
          <a:prstGeom prst="rect">
            <a:avLst/>
          </a:prstGeom>
        </p:spPr>
      </p:pic>
      <p:pic>
        <p:nvPicPr>
          <p:cNvPr id="7" name="Graphic 6" descr="Pause">
            <a:extLst>
              <a:ext uri="{FF2B5EF4-FFF2-40B4-BE49-F238E27FC236}">
                <a16:creationId xmlns:a16="http://schemas.microsoft.com/office/drawing/2014/main" id="{4BDB1422-D599-4C3D-847F-C6C7DC2F3223}"/>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9425517" y="286137"/>
            <a:ext cx="914400" cy="914400"/>
          </a:xfrm>
          <a:prstGeom prst="rect">
            <a:avLst/>
          </a:prstGeom>
        </p:spPr>
      </p:pic>
      <p:pic>
        <p:nvPicPr>
          <p:cNvPr id="9" name="Graphic 8" descr="Stop">
            <a:extLst>
              <a:ext uri="{FF2B5EF4-FFF2-40B4-BE49-F238E27FC236}">
                <a16:creationId xmlns:a16="http://schemas.microsoft.com/office/drawing/2014/main" id="{419E0AC0-2F43-419B-ADD4-993410376238}"/>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0331062" y="304994"/>
            <a:ext cx="876687" cy="876687"/>
          </a:xfrm>
          <a:prstGeom prst="rect">
            <a:avLst/>
          </a:prstGeom>
        </p:spPr>
      </p:pic>
      <p:pic>
        <p:nvPicPr>
          <p:cNvPr id="16" name="Graphic 15" descr="Repeat">
            <a:extLst>
              <a:ext uri="{FF2B5EF4-FFF2-40B4-BE49-F238E27FC236}">
                <a16:creationId xmlns:a16="http://schemas.microsoft.com/office/drawing/2014/main" id="{8549467F-EB71-4F39-9EBC-60CA1007E17D}"/>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1182350" y="286137"/>
            <a:ext cx="914400" cy="914400"/>
          </a:xfrm>
          <a:prstGeom prst="rect">
            <a:avLst/>
          </a:prstGeom>
        </p:spPr>
      </p:pic>
    </p:spTree>
    <p:extLst>
      <p:ext uri="{BB962C8B-B14F-4D97-AF65-F5344CB8AC3E}">
        <p14:creationId xmlns:p14="http://schemas.microsoft.com/office/powerpoint/2010/main" val="1235471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66C6C-7B72-4E14-AE8D-E9C419BC0E13}"/>
              </a:ext>
            </a:extLst>
          </p:cNvPr>
          <p:cNvSpPr>
            <a:spLocks noGrp="1"/>
          </p:cNvSpPr>
          <p:nvPr>
            <p:ph type="title"/>
          </p:nvPr>
        </p:nvSpPr>
        <p:spPr/>
        <p:txBody>
          <a:bodyPr/>
          <a:lstStyle/>
          <a:p>
            <a:r>
              <a:rPr lang="en-US" dirty="0"/>
              <a:t>Optimization: Other</a:t>
            </a:r>
          </a:p>
        </p:txBody>
      </p:sp>
      <p:sp>
        <p:nvSpPr>
          <p:cNvPr id="3" name="Content Placeholder 2">
            <a:extLst>
              <a:ext uri="{FF2B5EF4-FFF2-40B4-BE49-F238E27FC236}">
                <a16:creationId xmlns:a16="http://schemas.microsoft.com/office/drawing/2014/main" id="{1BC71329-84F6-4312-9E52-0EFFDC89BBEF}"/>
              </a:ext>
            </a:extLst>
          </p:cNvPr>
          <p:cNvSpPr>
            <a:spLocks noGrp="1"/>
          </p:cNvSpPr>
          <p:nvPr>
            <p:ph idx="1"/>
          </p:nvPr>
        </p:nvSpPr>
        <p:spPr/>
        <p:txBody>
          <a:bodyPr/>
          <a:lstStyle/>
          <a:p>
            <a:r>
              <a:rPr lang="en-US" dirty="0"/>
              <a:t>Solder flux residuals can reduce power-ground impedance</a:t>
            </a:r>
          </a:p>
          <a:p>
            <a:pPr lvl="1"/>
            <a:r>
              <a:rPr lang="en-US" dirty="0"/>
              <a:t>Keep +V trace spacing as large as possible for µA level sleep currents</a:t>
            </a:r>
          </a:p>
          <a:p>
            <a:pPr lvl="1"/>
            <a:r>
              <a:rPr lang="en-US" dirty="0"/>
              <a:t>Considering washing several prototypes to see if that affects sleep current</a:t>
            </a:r>
          </a:p>
          <a:p>
            <a:r>
              <a:rPr lang="en-US" dirty="0"/>
              <a:t>Optimize what matters</a:t>
            </a:r>
          </a:p>
        </p:txBody>
      </p:sp>
      <p:sp>
        <p:nvSpPr>
          <p:cNvPr id="4" name="Date Placeholder 3">
            <a:extLst>
              <a:ext uri="{FF2B5EF4-FFF2-40B4-BE49-F238E27FC236}">
                <a16:creationId xmlns:a16="http://schemas.microsoft.com/office/drawing/2014/main" id="{4A687DA7-ADE7-40A0-BB13-05C5E3A6462A}"/>
              </a:ext>
            </a:extLst>
          </p:cNvPr>
          <p:cNvSpPr>
            <a:spLocks noGrp="1"/>
          </p:cNvSpPr>
          <p:nvPr>
            <p:ph type="dt" sz="half" idx="10"/>
          </p:nvPr>
        </p:nvSpPr>
        <p:spPr/>
        <p:txBody>
          <a:bodyPr/>
          <a:lstStyle/>
          <a:p>
            <a:r>
              <a:rPr lang="en-US"/>
              <a:t>2019 Aug 29</a:t>
            </a:r>
            <a:endParaRPr lang="en-US" dirty="0"/>
          </a:p>
        </p:txBody>
      </p:sp>
      <p:sp>
        <p:nvSpPr>
          <p:cNvPr id="5" name="Footer Placeholder 4">
            <a:extLst>
              <a:ext uri="{FF2B5EF4-FFF2-40B4-BE49-F238E27FC236}">
                <a16:creationId xmlns:a16="http://schemas.microsoft.com/office/drawing/2014/main" id="{977A2AF4-7CFA-447E-85B9-8FD37B8A1F6A}"/>
              </a:ext>
            </a:extLst>
          </p:cNvPr>
          <p:cNvSpPr>
            <a:spLocks noGrp="1"/>
          </p:cNvSpPr>
          <p:nvPr>
            <p:ph type="ftr" sz="quarter" idx="11"/>
          </p:nvPr>
        </p:nvSpPr>
        <p:spPr/>
        <p:txBody>
          <a:bodyPr/>
          <a:lstStyle/>
          <a:p>
            <a:r>
              <a:rPr lang="en-US"/>
              <a:t>© 2019 Jetperch LLC</a:t>
            </a:r>
          </a:p>
        </p:txBody>
      </p:sp>
      <p:sp>
        <p:nvSpPr>
          <p:cNvPr id="6" name="Slide Number Placeholder 5">
            <a:extLst>
              <a:ext uri="{FF2B5EF4-FFF2-40B4-BE49-F238E27FC236}">
                <a16:creationId xmlns:a16="http://schemas.microsoft.com/office/drawing/2014/main" id="{A6EAC006-51CF-4311-9535-B8387433C997}"/>
              </a:ext>
            </a:extLst>
          </p:cNvPr>
          <p:cNvSpPr>
            <a:spLocks noGrp="1"/>
          </p:cNvSpPr>
          <p:nvPr>
            <p:ph type="sldNum" sz="quarter" idx="12"/>
          </p:nvPr>
        </p:nvSpPr>
        <p:spPr/>
        <p:txBody>
          <a:bodyPr/>
          <a:lstStyle/>
          <a:p>
            <a:fld id="{090BA4EB-E7A0-4D9C-9ED3-F5ED9D7F5515}" type="slidenum">
              <a:rPr lang="en-US" smtClean="0"/>
              <a:pPr/>
              <a:t>35</a:t>
            </a:fld>
            <a:endParaRPr lang="en-US"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B424B2A-4F5C-4029-AB2F-5341BB82E44F}"/>
                  </a:ext>
                </a:extLst>
              </p:cNvPr>
              <p:cNvSpPr txBox="1"/>
              <p:nvPr/>
            </p:nvSpPr>
            <p:spPr>
              <a:xfrm>
                <a:off x="3719972" y="3599815"/>
                <a:ext cx="4785028" cy="6155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𝐸</m:t>
                          </m:r>
                        </m:e>
                        <m:sub>
                          <m:r>
                            <a:rPr lang="en-US" sz="4000" b="0" i="1" smtClean="0">
                              <a:latin typeface="Cambria Math" panose="02040503050406030204" pitchFamily="18" charset="0"/>
                            </a:rPr>
                            <m:t>𝑛𝑒𝑤</m:t>
                          </m:r>
                        </m:sub>
                      </m:sSub>
                      <m:r>
                        <a:rPr lang="en-US" sz="4000" i="1" smtClean="0">
                          <a:latin typeface="Cambria Math" panose="02040503050406030204" pitchFamily="18" charset="0"/>
                        </a:rPr>
                        <m:t>=</m:t>
                      </m:r>
                      <m:d>
                        <m:dPr>
                          <m:ctrlPr>
                            <a:rPr lang="en-US" sz="4000" i="1">
                              <a:latin typeface="Cambria Math" panose="02040503050406030204" pitchFamily="18" charset="0"/>
                            </a:rPr>
                          </m:ctrlPr>
                        </m:dPr>
                        <m:e>
                          <m:r>
                            <a:rPr lang="en-US" sz="4000" i="1">
                              <a:latin typeface="Cambria Math" panose="02040503050406030204" pitchFamily="18" charset="0"/>
                            </a:rPr>
                            <m:t>1−</m:t>
                          </m:r>
                          <m:r>
                            <a:rPr lang="en-US" sz="4000" i="1">
                              <a:latin typeface="Cambria Math" panose="02040503050406030204" pitchFamily="18" charset="0"/>
                            </a:rPr>
                            <m:t>𝑝</m:t>
                          </m:r>
                        </m:e>
                      </m:d>
                      <m:r>
                        <a:rPr lang="en-US" sz="4000" i="1">
                          <a:latin typeface="Cambria Math" panose="02040503050406030204" pitchFamily="18" charset="0"/>
                        </a:rPr>
                        <m:t>+</m:t>
                      </m:r>
                      <m:r>
                        <a:rPr lang="en-US" sz="4000" i="1">
                          <a:latin typeface="Cambria Math" panose="02040503050406030204" pitchFamily="18" charset="0"/>
                        </a:rPr>
                        <m:t>𝑝</m:t>
                      </m:r>
                      <m:r>
                        <a:rPr lang="en-US" sz="4000" i="1">
                          <a:latin typeface="Cambria Math" panose="02040503050406030204" pitchFamily="18" charset="0"/>
                        </a:rPr>
                        <m:t> </m:t>
                      </m:r>
                      <m:r>
                        <a:rPr lang="en-US" sz="4000" i="1">
                          <a:latin typeface="Cambria Math" panose="02040503050406030204" pitchFamily="18" charset="0"/>
                        </a:rPr>
                        <m:t>𝑓</m:t>
                      </m:r>
                    </m:oMath>
                  </m:oMathPara>
                </a14:m>
                <a:endParaRPr lang="en-US" sz="4000" dirty="0"/>
              </a:p>
            </p:txBody>
          </p:sp>
        </mc:Choice>
        <mc:Fallback xmlns="">
          <p:sp>
            <p:nvSpPr>
              <p:cNvPr id="7" name="TextBox 6">
                <a:extLst>
                  <a:ext uri="{FF2B5EF4-FFF2-40B4-BE49-F238E27FC236}">
                    <a16:creationId xmlns:a16="http://schemas.microsoft.com/office/drawing/2014/main" id="{9B424B2A-4F5C-4029-AB2F-5341BB82E44F}"/>
                  </a:ext>
                </a:extLst>
              </p:cNvPr>
              <p:cNvSpPr txBox="1">
                <a:spLocks noRot="1" noChangeAspect="1" noMove="1" noResize="1" noEditPoints="1" noAdjustHandles="1" noChangeArrowheads="1" noChangeShapeType="1" noTextEdit="1"/>
              </p:cNvSpPr>
              <p:nvPr/>
            </p:nvSpPr>
            <p:spPr>
              <a:xfrm>
                <a:off x="3719972" y="3599815"/>
                <a:ext cx="4785028" cy="615553"/>
              </a:xfrm>
              <a:prstGeom prst="rect">
                <a:avLst/>
              </a:prstGeom>
              <a:blipFill>
                <a:blip r:embed="rId3"/>
                <a:stretch>
                  <a:fillRect/>
                </a:stretch>
              </a:blipFill>
            </p:spPr>
            <p:txBody>
              <a:bodyPr/>
              <a:lstStyle/>
              <a:p>
                <a:r>
                  <a:rPr lang="en-US">
                    <a:noFill/>
                  </a:rPr>
                  <a:t> </a:t>
                </a:r>
              </a:p>
            </p:txBody>
          </p:sp>
        </mc:Fallback>
      </mc:AlternateContent>
      <p:sp>
        <p:nvSpPr>
          <p:cNvPr id="8" name="Rectangle 1">
            <a:extLst>
              <a:ext uri="{FF2B5EF4-FFF2-40B4-BE49-F238E27FC236}">
                <a16:creationId xmlns:a16="http://schemas.microsoft.com/office/drawing/2014/main" id="{46941691-F4E9-4469-9B8C-5F626D89B0CC}"/>
              </a:ext>
            </a:extLst>
          </p:cNvPr>
          <p:cNvSpPr>
            <a:spLocks noChangeArrowheads="1"/>
          </p:cNvSpPr>
          <p:nvPr/>
        </p:nvSpPr>
        <p:spPr bwMode="auto">
          <a:xfrm>
            <a:off x="1549399" y="4400189"/>
            <a:ext cx="9105901" cy="1842909"/>
          </a:xfrm>
          <a:prstGeom prst="roundRect">
            <a:avLst>
              <a:gd name="adj" fmla="val 26336"/>
            </a:avLst>
          </a:prstGeom>
          <a:solidFill>
            <a:schemeClr val="accent4">
              <a:lumMod val="40000"/>
              <a:lumOff val="60000"/>
            </a:schemeClr>
          </a:solidFill>
          <a:ln w="38100">
            <a:solidFill>
              <a:schemeClr val="accent4">
                <a:lumMod val="75000"/>
              </a:schemeClr>
            </a:solidFill>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n-US" sz="2400" b="1" dirty="0"/>
              <a:t>Expected improvement:</a:t>
            </a:r>
          </a:p>
          <a:p>
            <a:pPr lvl="0" eaLnBrk="0" fontAlgn="base" hangingPunct="0">
              <a:spcBef>
                <a:spcPct val="0"/>
              </a:spcBef>
              <a:spcAft>
                <a:spcPct val="0"/>
              </a:spcAft>
            </a:pPr>
            <a:r>
              <a:rPr lang="en-US" altLang="en-US" sz="2400" dirty="0"/>
              <a:t>p = fraction of energy consumed by contributor</a:t>
            </a:r>
          </a:p>
          <a:p>
            <a:pPr lvl="0" eaLnBrk="0" fontAlgn="base" hangingPunct="0">
              <a:spcBef>
                <a:spcPct val="0"/>
              </a:spcBef>
              <a:spcAft>
                <a:spcPct val="0"/>
              </a:spcAft>
            </a:pPr>
            <a:r>
              <a:rPr lang="en-US" altLang="en-US" sz="2400" dirty="0"/>
              <a:t>f = fraction of original energy now consumed by contributor</a:t>
            </a:r>
            <a:br>
              <a:rPr lang="en-US" altLang="en-US" sz="2400" dirty="0"/>
            </a:br>
            <a:r>
              <a:rPr lang="en-US" altLang="en-US" sz="2400" dirty="0" err="1"/>
              <a:t>E</a:t>
            </a:r>
            <a:r>
              <a:rPr lang="en-US" altLang="en-US" sz="2400" baseline="-25000" dirty="0" err="1"/>
              <a:t>new</a:t>
            </a:r>
            <a:r>
              <a:rPr lang="en-US" altLang="en-US" sz="2400" dirty="0"/>
              <a:t> = total relative energy consumed after change</a:t>
            </a:r>
          </a:p>
        </p:txBody>
      </p:sp>
    </p:spTree>
    <p:extLst>
      <p:ext uri="{BB962C8B-B14F-4D97-AF65-F5344CB8AC3E}">
        <p14:creationId xmlns:p14="http://schemas.microsoft.com/office/powerpoint/2010/main" val="15135098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0905E518-39C0-4A3F-BF64-62D51B94F950}"/>
              </a:ext>
            </a:extLst>
          </p:cNvPr>
          <p:cNvSpPr/>
          <p:nvPr/>
        </p:nvSpPr>
        <p:spPr>
          <a:xfrm>
            <a:off x="0" y="0"/>
            <a:ext cx="4673600" cy="6858000"/>
          </a:xfrm>
          <a:custGeom>
            <a:avLst/>
            <a:gdLst>
              <a:gd name="connsiteX0" fmla="*/ 0 w 4933950"/>
              <a:gd name="connsiteY0" fmla="*/ 0 h 6858000"/>
              <a:gd name="connsiteX1" fmla="*/ 2933700 w 4933950"/>
              <a:gd name="connsiteY1" fmla="*/ 0 h 6858000"/>
              <a:gd name="connsiteX2" fmla="*/ 3409950 w 4933950"/>
              <a:gd name="connsiteY2" fmla="*/ 0 h 6858000"/>
              <a:gd name="connsiteX3" fmla="*/ 3933825 w 4933950"/>
              <a:gd name="connsiteY3" fmla="*/ 0 h 6858000"/>
              <a:gd name="connsiteX4" fmla="*/ 4933950 w 4933950"/>
              <a:gd name="connsiteY4" fmla="*/ 3429000 h 6858000"/>
              <a:gd name="connsiteX5" fmla="*/ 3933825 w 4933950"/>
              <a:gd name="connsiteY5" fmla="*/ 6858000 h 6858000"/>
              <a:gd name="connsiteX6" fmla="*/ 3409950 w 4933950"/>
              <a:gd name="connsiteY6" fmla="*/ 6858000 h 6858000"/>
              <a:gd name="connsiteX7" fmla="*/ 2933700 w 4933950"/>
              <a:gd name="connsiteY7" fmla="*/ 6858000 h 6858000"/>
              <a:gd name="connsiteX8" fmla="*/ 0 w 493395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33950" h="6858000">
                <a:moveTo>
                  <a:pt x="0" y="0"/>
                </a:moveTo>
                <a:lnTo>
                  <a:pt x="2933700" y="0"/>
                </a:lnTo>
                <a:lnTo>
                  <a:pt x="3409950" y="0"/>
                </a:lnTo>
                <a:lnTo>
                  <a:pt x="3933825" y="0"/>
                </a:lnTo>
                <a:cubicBezTo>
                  <a:pt x="4486179" y="0"/>
                  <a:pt x="4933950" y="1535216"/>
                  <a:pt x="4933950" y="3429000"/>
                </a:cubicBezTo>
                <a:cubicBezTo>
                  <a:pt x="4933950" y="5322784"/>
                  <a:pt x="4486179" y="6858000"/>
                  <a:pt x="3933825" y="6858000"/>
                </a:cubicBezTo>
                <a:lnTo>
                  <a:pt x="3409950" y="6858000"/>
                </a:lnTo>
                <a:lnTo>
                  <a:pt x="2933700" y="6858000"/>
                </a:lnTo>
                <a:lnTo>
                  <a:pt x="0" y="6858000"/>
                </a:lnTo>
                <a:close/>
              </a:path>
            </a:pathLst>
          </a:custGeom>
          <a:gradFill>
            <a:gsLst>
              <a:gs pos="0">
                <a:srgbClr val="116180">
                  <a:shade val="30000"/>
                  <a:satMod val="115000"/>
                </a:srgbClr>
              </a:gs>
              <a:gs pos="50000">
                <a:srgbClr val="116180">
                  <a:shade val="67500"/>
                  <a:satMod val="115000"/>
                </a:srgbClr>
              </a:gs>
              <a:gs pos="100000">
                <a:srgbClr val="116180">
                  <a:shade val="100000"/>
                  <a:satMod val="115000"/>
                </a:srgbClr>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A8C80E4-9C29-4E89-B456-CAD3B38DB969}"/>
              </a:ext>
            </a:extLst>
          </p:cNvPr>
          <p:cNvGraphicFramePr>
            <a:graphicFrameLocks noGrp="1"/>
          </p:cNvGraphicFramePr>
          <p:nvPr>
            <p:ph idx="4294967295"/>
            <p:extLst>
              <p:ext uri="{D42A27DB-BD31-4B8C-83A1-F6EECF244321}">
                <p14:modId xmlns:p14="http://schemas.microsoft.com/office/powerpoint/2010/main" val="2804419350"/>
              </p:ext>
            </p:extLst>
          </p:nvPr>
        </p:nvGraphicFramePr>
        <p:xfrm>
          <a:off x="5118100" y="471488"/>
          <a:ext cx="6737350" cy="568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1F14D547-520A-4C3D-89D5-AC6459202086}"/>
              </a:ext>
            </a:extLst>
          </p:cNvPr>
          <p:cNvSpPr>
            <a:spLocks noGrp="1"/>
          </p:cNvSpPr>
          <p:nvPr>
            <p:ph type="title" idx="4294967295"/>
          </p:nvPr>
        </p:nvSpPr>
        <p:spPr>
          <a:xfrm>
            <a:off x="1866900" y="947738"/>
            <a:ext cx="3003550" cy="4795837"/>
          </a:xfrm>
        </p:spPr>
        <p:txBody>
          <a:bodyPr vert="horz" lIns="91440" tIns="45720" rIns="91440" bIns="45720" rtlCol="0" anchor="ctr">
            <a:normAutofit/>
          </a:bodyPr>
          <a:lstStyle/>
          <a:p>
            <a:r>
              <a:rPr lang="en-US" dirty="0">
                <a:solidFill>
                  <a:srgbClr val="FFFFFF"/>
                </a:solidFill>
                <a:effectLst>
                  <a:outerShdw blurRad="38100" dist="38100" dir="2700000" algn="tl">
                    <a:srgbClr val="000000">
                      <a:alpha val="43137"/>
                    </a:srgbClr>
                  </a:outerShdw>
                </a:effectLst>
              </a:rPr>
              <a:t>Agenda</a:t>
            </a:r>
          </a:p>
        </p:txBody>
      </p:sp>
      <p:sp>
        <p:nvSpPr>
          <p:cNvPr id="34" name="Date Placeholder 33">
            <a:extLst>
              <a:ext uri="{FF2B5EF4-FFF2-40B4-BE49-F238E27FC236}">
                <a16:creationId xmlns:a16="http://schemas.microsoft.com/office/drawing/2014/main" id="{FA6EA829-5E22-4A5F-A718-67FFA99F1972}"/>
              </a:ext>
            </a:extLst>
          </p:cNvPr>
          <p:cNvSpPr>
            <a:spLocks noGrp="1"/>
          </p:cNvSpPr>
          <p:nvPr>
            <p:ph type="dt" sz="half" idx="10"/>
          </p:nvPr>
        </p:nvSpPr>
        <p:spPr/>
        <p:txBody>
          <a:bodyPr/>
          <a:lstStyle/>
          <a:p>
            <a:r>
              <a:rPr lang="en-US"/>
              <a:t>2019 Aug 29</a:t>
            </a:r>
            <a:endParaRPr lang="en-US" dirty="0"/>
          </a:p>
        </p:txBody>
      </p:sp>
      <p:sp>
        <p:nvSpPr>
          <p:cNvPr id="35" name="Footer Placeholder 34">
            <a:extLst>
              <a:ext uri="{FF2B5EF4-FFF2-40B4-BE49-F238E27FC236}">
                <a16:creationId xmlns:a16="http://schemas.microsoft.com/office/drawing/2014/main" id="{859FDADB-6772-4A2F-B437-A04E1151AAC5}"/>
              </a:ext>
            </a:extLst>
          </p:cNvPr>
          <p:cNvSpPr>
            <a:spLocks noGrp="1"/>
          </p:cNvSpPr>
          <p:nvPr>
            <p:ph type="ftr" sz="quarter" idx="11"/>
          </p:nvPr>
        </p:nvSpPr>
        <p:spPr/>
        <p:txBody>
          <a:bodyPr/>
          <a:lstStyle/>
          <a:p>
            <a:r>
              <a:rPr lang="en-US"/>
              <a:t>© 2019 Jetperch LLC</a:t>
            </a:r>
          </a:p>
        </p:txBody>
      </p:sp>
      <p:sp>
        <p:nvSpPr>
          <p:cNvPr id="36" name="Slide Number Placeholder 35">
            <a:extLst>
              <a:ext uri="{FF2B5EF4-FFF2-40B4-BE49-F238E27FC236}">
                <a16:creationId xmlns:a16="http://schemas.microsoft.com/office/drawing/2014/main" id="{B26D4FB6-A66C-4311-B2D8-F799BA0AFF38}"/>
              </a:ext>
            </a:extLst>
          </p:cNvPr>
          <p:cNvSpPr>
            <a:spLocks noGrp="1"/>
          </p:cNvSpPr>
          <p:nvPr>
            <p:ph type="sldNum" sz="quarter" idx="12"/>
          </p:nvPr>
        </p:nvSpPr>
        <p:spPr/>
        <p:txBody>
          <a:bodyPr/>
          <a:lstStyle/>
          <a:p>
            <a:fld id="{090BA4EB-E7A0-4D9C-9ED3-F5ED9D7F5515}" type="slidenum">
              <a:rPr lang="en-US" smtClean="0"/>
              <a:t>36</a:t>
            </a:fld>
            <a:endParaRPr lang="en-US" dirty="0"/>
          </a:p>
        </p:txBody>
      </p:sp>
    </p:spTree>
    <p:extLst>
      <p:ext uri="{BB962C8B-B14F-4D97-AF65-F5344CB8AC3E}">
        <p14:creationId xmlns:p14="http://schemas.microsoft.com/office/powerpoint/2010/main" val="25561048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1A386-DBE1-4B17-B794-19C1C71D9DC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3F61F086-1A01-4B69-A0F8-74AD889B56EF}"/>
              </a:ext>
            </a:extLst>
          </p:cNvPr>
          <p:cNvSpPr>
            <a:spLocks noGrp="1"/>
          </p:cNvSpPr>
          <p:nvPr>
            <p:ph idx="1"/>
          </p:nvPr>
        </p:nvSpPr>
        <p:spPr/>
        <p:txBody>
          <a:bodyPr/>
          <a:lstStyle/>
          <a:p>
            <a:r>
              <a:rPr lang="en-US" dirty="0"/>
              <a:t>Reducing energy consumption requires effort and attention throughout the entire design process</a:t>
            </a:r>
          </a:p>
          <a:p>
            <a:pPr lvl="1"/>
            <a:r>
              <a:rPr lang="en-US" dirty="0"/>
              <a:t>Multi-faceted concern that affects many decisions</a:t>
            </a:r>
          </a:p>
          <a:p>
            <a:pPr lvl="1"/>
            <a:r>
              <a:rPr lang="en-US" dirty="0"/>
              <a:t>Deferring low power design increases risk and likelihood of delays</a:t>
            </a:r>
          </a:p>
          <a:p>
            <a:pPr>
              <a:spcBef>
                <a:spcPts val="2400"/>
              </a:spcBef>
            </a:pPr>
            <a:r>
              <a:rPr lang="en-US" dirty="0"/>
              <a:t>Components, test equipment and resources exist to help you be successful with reducing energy consumption in your designs</a:t>
            </a:r>
          </a:p>
          <a:p>
            <a:pPr>
              <a:spcBef>
                <a:spcPts val="2400"/>
              </a:spcBef>
            </a:pPr>
            <a:r>
              <a:rPr lang="en-US" dirty="0"/>
              <a:t>New instruments allow you to cost-effectively quantify the impact of your design changes for rapid feedback</a:t>
            </a:r>
          </a:p>
        </p:txBody>
      </p:sp>
      <p:sp>
        <p:nvSpPr>
          <p:cNvPr id="10" name="Date Placeholder 9">
            <a:extLst>
              <a:ext uri="{FF2B5EF4-FFF2-40B4-BE49-F238E27FC236}">
                <a16:creationId xmlns:a16="http://schemas.microsoft.com/office/drawing/2014/main" id="{E47D9803-6ACD-483E-8DDB-7E9B0D1BE12B}"/>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4BA84A81-1372-4C04-9EDA-B1D3C1B3AFBA}"/>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9FF1E4C5-590F-4FE4-B21D-F115C2F11536}"/>
              </a:ext>
            </a:extLst>
          </p:cNvPr>
          <p:cNvSpPr>
            <a:spLocks noGrp="1"/>
          </p:cNvSpPr>
          <p:nvPr>
            <p:ph type="sldNum" sz="quarter" idx="12"/>
          </p:nvPr>
        </p:nvSpPr>
        <p:spPr/>
        <p:txBody>
          <a:bodyPr/>
          <a:lstStyle/>
          <a:p>
            <a:fld id="{090BA4EB-E7A0-4D9C-9ED3-F5ED9D7F5515}" type="slidenum">
              <a:rPr lang="en-US" smtClean="0"/>
              <a:pPr/>
              <a:t>37</a:t>
            </a:fld>
            <a:endParaRPr lang="en-US" dirty="0"/>
          </a:p>
        </p:txBody>
      </p:sp>
    </p:spTree>
    <p:extLst>
      <p:ext uri="{BB962C8B-B14F-4D97-AF65-F5344CB8AC3E}">
        <p14:creationId xmlns:p14="http://schemas.microsoft.com/office/powerpoint/2010/main" val="11168287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05C8-D3DF-4ACC-9787-969AE798C646}"/>
              </a:ext>
            </a:extLst>
          </p:cNvPr>
          <p:cNvSpPr>
            <a:spLocks noGrp="1"/>
          </p:cNvSpPr>
          <p:nvPr>
            <p:ph type="ctrTitle"/>
          </p:nvPr>
        </p:nvSpPr>
        <p:spPr>
          <a:xfrm>
            <a:off x="1524000" y="1543049"/>
            <a:ext cx="9144000" cy="1555751"/>
          </a:xfrm>
        </p:spPr>
        <p:txBody>
          <a:bodyPr>
            <a:normAutofit/>
          </a:bodyPr>
          <a:lstStyle/>
          <a:p>
            <a:r>
              <a:rPr lang="en-US" b="1" dirty="0"/>
              <a:t>Thank you!</a:t>
            </a:r>
            <a:endParaRPr lang="en-US" dirty="0"/>
          </a:p>
        </p:txBody>
      </p:sp>
      <p:sp>
        <p:nvSpPr>
          <p:cNvPr id="3" name="Subtitle 2">
            <a:extLst>
              <a:ext uri="{FF2B5EF4-FFF2-40B4-BE49-F238E27FC236}">
                <a16:creationId xmlns:a16="http://schemas.microsoft.com/office/drawing/2014/main" id="{B9196E11-2CB2-4A4C-A883-1A4F083BD9B4}"/>
              </a:ext>
            </a:extLst>
          </p:cNvPr>
          <p:cNvSpPr>
            <a:spLocks noGrp="1"/>
          </p:cNvSpPr>
          <p:nvPr>
            <p:ph type="subTitle" idx="1"/>
          </p:nvPr>
        </p:nvSpPr>
        <p:spPr>
          <a:xfrm>
            <a:off x="1524000" y="3602038"/>
            <a:ext cx="9144000" cy="2544762"/>
          </a:xfrm>
        </p:spPr>
        <p:txBody>
          <a:bodyPr>
            <a:normAutofit/>
          </a:bodyPr>
          <a:lstStyle/>
          <a:p>
            <a:r>
              <a:rPr lang="en-US" dirty="0"/>
              <a:t>Matt Liberty</a:t>
            </a:r>
          </a:p>
          <a:p>
            <a:r>
              <a:rPr lang="en-US" dirty="0"/>
              <a:t>Principal Engineer</a:t>
            </a:r>
          </a:p>
          <a:p>
            <a:r>
              <a:rPr lang="en-US" dirty="0"/>
              <a:t>Jetperch LLC</a:t>
            </a:r>
          </a:p>
          <a:p>
            <a:r>
              <a:rPr lang="en-US" dirty="0"/>
              <a:t>matt@jetperch.com</a:t>
            </a:r>
          </a:p>
          <a:p>
            <a:r>
              <a:rPr lang="en-US" dirty="0"/>
              <a:t>Twitter: @mliberty1</a:t>
            </a:r>
          </a:p>
        </p:txBody>
      </p:sp>
      <p:pic>
        <p:nvPicPr>
          <p:cNvPr id="1026" name="Picture 2" descr="header image">
            <a:extLst>
              <a:ext uri="{FF2B5EF4-FFF2-40B4-BE49-F238E27FC236}">
                <a16:creationId xmlns:a16="http://schemas.microsoft.com/office/drawing/2014/main" id="{56CCE79E-FD2E-4B7F-B941-A28CCF41C7D5}"/>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12192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a:extLst>
              <a:ext uri="{FF2B5EF4-FFF2-40B4-BE49-F238E27FC236}">
                <a16:creationId xmlns:a16="http://schemas.microsoft.com/office/drawing/2014/main" id="{6514A2D3-4E7D-4164-A4E9-A51A9116B36F}"/>
              </a:ext>
            </a:extLst>
          </p:cNvPr>
          <p:cNvSpPr>
            <a:spLocks noGrp="1"/>
          </p:cNvSpPr>
          <p:nvPr>
            <p:ph type="dt" sz="half" idx="10"/>
          </p:nvPr>
        </p:nvSpPr>
        <p:spPr/>
        <p:txBody>
          <a:bodyPr/>
          <a:lstStyle/>
          <a:p>
            <a:r>
              <a:rPr lang="en-US"/>
              <a:t>2019 Aug 29</a:t>
            </a:r>
            <a:endParaRPr lang="en-US" dirty="0"/>
          </a:p>
        </p:txBody>
      </p:sp>
      <p:sp>
        <p:nvSpPr>
          <p:cNvPr id="6" name="Footer Placeholder 5">
            <a:extLst>
              <a:ext uri="{FF2B5EF4-FFF2-40B4-BE49-F238E27FC236}">
                <a16:creationId xmlns:a16="http://schemas.microsoft.com/office/drawing/2014/main" id="{052898BE-17FD-4CFB-8717-6AC7554FD6DA}"/>
              </a:ext>
            </a:extLst>
          </p:cNvPr>
          <p:cNvSpPr>
            <a:spLocks noGrp="1"/>
          </p:cNvSpPr>
          <p:nvPr>
            <p:ph type="ftr" sz="quarter" idx="11"/>
          </p:nvPr>
        </p:nvSpPr>
        <p:spPr/>
        <p:txBody>
          <a:bodyPr/>
          <a:lstStyle/>
          <a:p>
            <a:r>
              <a:rPr lang="en-US"/>
              <a:t>© 2019 Jetperch LLC</a:t>
            </a:r>
          </a:p>
        </p:txBody>
      </p:sp>
      <p:sp>
        <p:nvSpPr>
          <p:cNvPr id="7" name="Slide Number Placeholder 6">
            <a:extLst>
              <a:ext uri="{FF2B5EF4-FFF2-40B4-BE49-F238E27FC236}">
                <a16:creationId xmlns:a16="http://schemas.microsoft.com/office/drawing/2014/main" id="{F24D3B13-57B4-4B67-BA78-CE9231467AB9}"/>
              </a:ext>
            </a:extLst>
          </p:cNvPr>
          <p:cNvSpPr>
            <a:spLocks noGrp="1"/>
          </p:cNvSpPr>
          <p:nvPr>
            <p:ph type="sldNum" sz="quarter" idx="12"/>
          </p:nvPr>
        </p:nvSpPr>
        <p:spPr/>
        <p:txBody>
          <a:bodyPr/>
          <a:lstStyle/>
          <a:p>
            <a:fld id="{090BA4EB-E7A0-4D9C-9ED3-F5ED9D7F5515}" type="slidenum">
              <a:rPr lang="en-US" smtClean="0"/>
              <a:t>38</a:t>
            </a:fld>
            <a:endParaRPr lang="en-US"/>
          </a:p>
        </p:txBody>
      </p:sp>
    </p:spTree>
    <p:extLst>
      <p:ext uri="{BB962C8B-B14F-4D97-AF65-F5344CB8AC3E}">
        <p14:creationId xmlns:p14="http://schemas.microsoft.com/office/powerpoint/2010/main" val="3309927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8A7AE-7DCC-49C9-8792-8A673ABC3055}"/>
              </a:ext>
            </a:extLst>
          </p:cNvPr>
          <p:cNvSpPr>
            <a:spLocks noGrp="1"/>
          </p:cNvSpPr>
          <p:nvPr>
            <p:ph type="title"/>
          </p:nvPr>
        </p:nvSpPr>
        <p:spPr/>
        <p:txBody>
          <a:bodyPr/>
          <a:lstStyle/>
          <a:p>
            <a:r>
              <a:rPr lang="en-US" dirty="0"/>
              <a:t>Electrical Quantities</a:t>
            </a:r>
          </a:p>
        </p:txBody>
      </p:sp>
      <p:graphicFrame>
        <p:nvGraphicFramePr>
          <p:cNvPr id="4" name="Table 3">
            <a:extLst>
              <a:ext uri="{FF2B5EF4-FFF2-40B4-BE49-F238E27FC236}">
                <a16:creationId xmlns:a16="http://schemas.microsoft.com/office/drawing/2014/main" id="{49DA1684-477A-4C63-9477-F2A35D5FBB1F}"/>
              </a:ext>
            </a:extLst>
          </p:cNvPr>
          <p:cNvGraphicFramePr>
            <a:graphicFrameLocks noGrp="1"/>
          </p:cNvGraphicFramePr>
          <p:nvPr>
            <p:extLst>
              <p:ext uri="{D42A27DB-BD31-4B8C-83A1-F6EECF244321}">
                <p14:modId xmlns:p14="http://schemas.microsoft.com/office/powerpoint/2010/main" val="2906661278"/>
              </p:ext>
            </p:extLst>
          </p:nvPr>
        </p:nvGraphicFramePr>
        <p:xfrm>
          <a:off x="584200" y="2123016"/>
          <a:ext cx="11188701" cy="3627120"/>
        </p:xfrm>
        <a:graphic>
          <a:graphicData uri="http://schemas.openxmlformats.org/drawingml/2006/table">
            <a:tbl>
              <a:tblPr firstRow="1" bandRow="1">
                <a:tableStyleId>{9DCAF9ED-07DC-4A11-8D7F-57B35C25682E}</a:tableStyleId>
              </a:tblPr>
              <a:tblGrid>
                <a:gridCol w="1777859">
                  <a:extLst>
                    <a:ext uri="{9D8B030D-6E8A-4147-A177-3AD203B41FA5}">
                      <a16:colId xmlns:a16="http://schemas.microsoft.com/office/drawing/2014/main" val="3821966692"/>
                    </a:ext>
                  </a:extLst>
                </a:gridCol>
                <a:gridCol w="698641">
                  <a:extLst>
                    <a:ext uri="{9D8B030D-6E8A-4147-A177-3AD203B41FA5}">
                      <a16:colId xmlns:a16="http://schemas.microsoft.com/office/drawing/2014/main" val="2082012645"/>
                    </a:ext>
                  </a:extLst>
                </a:gridCol>
                <a:gridCol w="1485900">
                  <a:extLst>
                    <a:ext uri="{9D8B030D-6E8A-4147-A177-3AD203B41FA5}">
                      <a16:colId xmlns:a16="http://schemas.microsoft.com/office/drawing/2014/main" val="3854846444"/>
                    </a:ext>
                  </a:extLst>
                </a:gridCol>
                <a:gridCol w="685800">
                  <a:extLst>
                    <a:ext uri="{9D8B030D-6E8A-4147-A177-3AD203B41FA5}">
                      <a16:colId xmlns:a16="http://schemas.microsoft.com/office/drawing/2014/main" val="2359445032"/>
                    </a:ext>
                  </a:extLst>
                </a:gridCol>
                <a:gridCol w="6540501">
                  <a:extLst>
                    <a:ext uri="{9D8B030D-6E8A-4147-A177-3AD203B41FA5}">
                      <a16:colId xmlns:a16="http://schemas.microsoft.com/office/drawing/2014/main" val="3786645640"/>
                    </a:ext>
                  </a:extLst>
                </a:gridCol>
              </a:tblGrid>
              <a:tr h="506791">
                <a:tc gridSpan="2">
                  <a:txBody>
                    <a:bodyPr/>
                    <a:lstStyle/>
                    <a:p>
                      <a:pPr algn="ctr"/>
                      <a:r>
                        <a:rPr lang="en-US" sz="2800" dirty="0"/>
                        <a:t>Quantity</a:t>
                      </a:r>
                    </a:p>
                  </a:txBody>
                  <a:tcPr>
                    <a:lnR w="12700" cap="flat" cmpd="sng" algn="ctr">
                      <a:solidFill>
                        <a:schemeClr val="bg1"/>
                      </a:solidFill>
                      <a:prstDash val="solid"/>
                      <a:round/>
                      <a:headEnd type="none" w="med" len="med"/>
                      <a:tailEnd type="none" w="med" len="med"/>
                    </a:lnR>
                  </a:tcPr>
                </a:tc>
                <a:tc hMerge="1">
                  <a:txBody>
                    <a:bodyPr/>
                    <a:lstStyle/>
                    <a:p>
                      <a:endParaRPr lang="en-US" sz="2800" dirty="0"/>
                    </a:p>
                  </a:txBody>
                  <a:tcPr/>
                </a:tc>
                <a:tc gridSpan="2">
                  <a:txBody>
                    <a:bodyPr/>
                    <a:lstStyle/>
                    <a:p>
                      <a:pPr algn="ctr"/>
                      <a:r>
                        <a:rPr lang="en-US" sz="2800" dirty="0"/>
                        <a:t>Unit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endParaRPr lang="en-US" sz="2800" dirty="0"/>
                    </a:p>
                  </a:txBody>
                  <a:tcPr/>
                </a:tc>
                <a:tc>
                  <a:txBody>
                    <a:bodyPr/>
                    <a:lstStyle/>
                    <a:p>
                      <a:pPr algn="ctr"/>
                      <a:r>
                        <a:rPr lang="en-US" sz="2800" dirty="0"/>
                        <a:t>Description</a:t>
                      </a: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893303923"/>
                  </a:ext>
                </a:extLst>
              </a:tr>
              <a:tr h="506791">
                <a:tc>
                  <a:txBody>
                    <a:bodyPr/>
                    <a:lstStyle/>
                    <a:p>
                      <a:r>
                        <a:rPr lang="en-US" sz="2800" dirty="0"/>
                        <a:t>Voltage</a:t>
                      </a:r>
                    </a:p>
                  </a:txBody>
                  <a:tcPr/>
                </a:tc>
                <a:tc>
                  <a:txBody>
                    <a:bodyPr/>
                    <a:lstStyle/>
                    <a:p>
                      <a:pPr algn="ctr"/>
                      <a:r>
                        <a:rPr lang="en-US" sz="2800" dirty="0"/>
                        <a:t>V</a:t>
                      </a:r>
                    </a:p>
                  </a:txBody>
                  <a:tcPr>
                    <a:lnR w="12700" cap="flat" cmpd="sng" algn="ctr">
                      <a:solidFill>
                        <a:schemeClr val="accent2"/>
                      </a:solidFill>
                      <a:prstDash val="solid"/>
                      <a:round/>
                      <a:headEnd type="none" w="med" len="med"/>
                      <a:tailEnd type="none" w="med" len="med"/>
                    </a:lnR>
                  </a:tcPr>
                </a:tc>
                <a:tc>
                  <a:txBody>
                    <a:bodyPr/>
                    <a:lstStyle/>
                    <a:p>
                      <a:r>
                        <a:rPr lang="en-US" sz="2800" dirty="0"/>
                        <a:t>volt</a:t>
                      </a:r>
                    </a:p>
                  </a:txBody>
                  <a:tcPr>
                    <a:lnL w="12700" cap="flat" cmpd="sng" algn="ctr">
                      <a:solidFill>
                        <a:schemeClr val="accent2"/>
                      </a:solidFill>
                      <a:prstDash val="solid"/>
                      <a:round/>
                      <a:headEnd type="none" w="med" len="med"/>
                      <a:tailEnd type="none" w="med" len="med"/>
                    </a:lnL>
                  </a:tcPr>
                </a:tc>
                <a:tc>
                  <a:txBody>
                    <a:bodyPr/>
                    <a:lstStyle/>
                    <a:p>
                      <a:pPr algn="ctr"/>
                      <a:r>
                        <a:rPr lang="en-US" sz="2800" dirty="0"/>
                        <a:t>V</a:t>
                      </a:r>
                    </a:p>
                  </a:txBody>
                  <a:tcPr>
                    <a:lnR w="12700" cap="flat" cmpd="sng" algn="ctr">
                      <a:solidFill>
                        <a:schemeClr val="accent2"/>
                      </a:solidFill>
                      <a:prstDash val="solid"/>
                      <a:round/>
                      <a:headEnd type="none" w="med" len="med"/>
                      <a:tailEnd type="none" w="med" len="med"/>
                    </a:lnR>
                  </a:tcPr>
                </a:tc>
                <a:tc>
                  <a:txBody>
                    <a:bodyPr/>
                    <a:lstStyle/>
                    <a:p>
                      <a:r>
                        <a:rPr lang="en-US" sz="2800" dirty="0"/>
                        <a:t>How much electrons want to flow</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145119290"/>
                  </a:ext>
                </a:extLst>
              </a:tr>
              <a:tr h="506791">
                <a:tc>
                  <a:txBody>
                    <a:bodyPr/>
                    <a:lstStyle/>
                    <a:p>
                      <a:r>
                        <a:rPr lang="en-US" sz="2800" dirty="0"/>
                        <a:t>Current</a:t>
                      </a:r>
                    </a:p>
                  </a:txBody>
                  <a:tcPr/>
                </a:tc>
                <a:tc>
                  <a:txBody>
                    <a:bodyPr/>
                    <a:lstStyle/>
                    <a:p>
                      <a:pPr algn="ctr"/>
                      <a:r>
                        <a:rPr lang="en-US" sz="2800" dirty="0"/>
                        <a:t>I</a:t>
                      </a:r>
                    </a:p>
                  </a:txBody>
                  <a:tcPr>
                    <a:lnR w="12700" cap="flat" cmpd="sng" algn="ctr">
                      <a:solidFill>
                        <a:schemeClr val="accent2"/>
                      </a:solidFill>
                      <a:prstDash val="solid"/>
                      <a:round/>
                      <a:headEnd type="none" w="med" len="med"/>
                      <a:tailEnd type="none" w="med" len="med"/>
                    </a:lnR>
                  </a:tcPr>
                </a:tc>
                <a:tc>
                  <a:txBody>
                    <a:bodyPr/>
                    <a:lstStyle/>
                    <a:p>
                      <a:r>
                        <a:rPr lang="en-US" sz="2800" dirty="0"/>
                        <a:t>ampere</a:t>
                      </a:r>
                    </a:p>
                  </a:txBody>
                  <a:tcPr>
                    <a:lnL w="12700" cap="flat" cmpd="sng" algn="ctr">
                      <a:solidFill>
                        <a:schemeClr val="accent2"/>
                      </a:solidFill>
                      <a:prstDash val="solid"/>
                      <a:round/>
                      <a:headEnd type="none" w="med" len="med"/>
                      <a:tailEnd type="none" w="med" len="med"/>
                    </a:lnL>
                  </a:tcPr>
                </a:tc>
                <a:tc>
                  <a:txBody>
                    <a:bodyPr/>
                    <a:lstStyle/>
                    <a:p>
                      <a:pPr algn="ctr"/>
                      <a:r>
                        <a:rPr lang="en-US" sz="2800" dirty="0"/>
                        <a:t>A</a:t>
                      </a:r>
                    </a:p>
                  </a:txBody>
                  <a:tcPr>
                    <a:lnR w="12700" cap="flat" cmpd="sng" algn="ctr">
                      <a:solidFill>
                        <a:schemeClr val="accent2"/>
                      </a:solidFill>
                      <a:prstDash val="solid"/>
                      <a:round/>
                      <a:headEnd type="none" w="med" len="med"/>
                      <a:tailEnd type="none" w="med" len="med"/>
                    </a:lnR>
                  </a:tcPr>
                </a:tc>
                <a:tc>
                  <a:txBody>
                    <a:bodyPr/>
                    <a:lstStyle/>
                    <a:p>
                      <a:r>
                        <a:rPr lang="en-US" sz="2800" dirty="0"/>
                        <a:t>How many electrons are flowing</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671783500"/>
                  </a:ext>
                </a:extLst>
              </a:tr>
              <a:tr h="506791">
                <a:tc>
                  <a:txBody>
                    <a:bodyPr/>
                    <a:lstStyle/>
                    <a:p>
                      <a:r>
                        <a:rPr lang="en-US" sz="2800" dirty="0"/>
                        <a:t>Charge</a:t>
                      </a:r>
                    </a:p>
                  </a:txBody>
                  <a:tcPr/>
                </a:tc>
                <a:tc>
                  <a:txBody>
                    <a:bodyPr/>
                    <a:lstStyle/>
                    <a:p>
                      <a:pPr algn="ctr"/>
                      <a:r>
                        <a:rPr lang="en-US" sz="2800" dirty="0"/>
                        <a:t>C</a:t>
                      </a:r>
                    </a:p>
                  </a:txBody>
                  <a:tcPr>
                    <a:lnR w="12700" cap="flat" cmpd="sng" algn="ctr">
                      <a:solidFill>
                        <a:schemeClr val="accent2"/>
                      </a:solidFill>
                      <a:prstDash val="solid"/>
                      <a:round/>
                      <a:headEnd type="none" w="med" len="med"/>
                      <a:tailEnd type="none" w="med" len="med"/>
                    </a:lnR>
                  </a:tcPr>
                </a:tc>
                <a:tc>
                  <a:txBody>
                    <a:bodyPr/>
                    <a:lstStyle/>
                    <a:p>
                      <a:r>
                        <a:rPr lang="en-US" sz="2800" dirty="0"/>
                        <a:t>coulomb</a:t>
                      </a:r>
                    </a:p>
                  </a:txBody>
                  <a:tcPr>
                    <a:lnL w="12700" cap="flat" cmpd="sng" algn="ctr">
                      <a:solidFill>
                        <a:schemeClr val="accent2"/>
                      </a:solidFill>
                      <a:prstDash val="solid"/>
                      <a:round/>
                      <a:headEnd type="none" w="med" len="med"/>
                      <a:tailEnd type="none" w="med" len="med"/>
                    </a:lnL>
                  </a:tcPr>
                </a:tc>
                <a:tc>
                  <a:txBody>
                    <a:bodyPr/>
                    <a:lstStyle/>
                    <a:p>
                      <a:pPr algn="ctr"/>
                      <a:r>
                        <a:rPr lang="en-US" sz="2800" dirty="0"/>
                        <a:t>C</a:t>
                      </a:r>
                    </a:p>
                  </a:txBody>
                  <a:tcPr>
                    <a:lnR w="12700" cap="flat" cmpd="sng" algn="ctr">
                      <a:solidFill>
                        <a:schemeClr val="accent2"/>
                      </a:solidFill>
                      <a:prstDash val="solid"/>
                      <a:round/>
                      <a:headEnd type="none" w="med" len="med"/>
                      <a:tailEnd type="none" w="med" len="med"/>
                    </a:lnR>
                  </a:tcPr>
                </a:tc>
                <a:tc>
                  <a:txBody>
                    <a:bodyPr/>
                    <a:lstStyle/>
                    <a:p>
                      <a:r>
                        <a:rPr lang="en-US" sz="2800" dirty="0"/>
                        <a:t>How many electrons are gathered</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866950779"/>
                  </a:ext>
                </a:extLst>
              </a:tr>
              <a:tr h="506791">
                <a:tc>
                  <a:txBody>
                    <a:bodyPr/>
                    <a:lstStyle/>
                    <a:p>
                      <a:r>
                        <a:rPr lang="en-US" sz="2800" dirty="0"/>
                        <a:t>Resistance</a:t>
                      </a:r>
                    </a:p>
                  </a:txBody>
                  <a:tcPr/>
                </a:tc>
                <a:tc>
                  <a:txBody>
                    <a:bodyPr/>
                    <a:lstStyle/>
                    <a:p>
                      <a:pPr algn="ctr"/>
                      <a:r>
                        <a:rPr lang="en-US" sz="2800" dirty="0"/>
                        <a:t>R</a:t>
                      </a:r>
                    </a:p>
                  </a:txBody>
                  <a:tcPr>
                    <a:lnR w="12700" cap="flat" cmpd="sng" algn="ctr">
                      <a:solidFill>
                        <a:schemeClr val="accent2"/>
                      </a:solidFill>
                      <a:prstDash val="solid"/>
                      <a:round/>
                      <a:headEnd type="none" w="med" len="med"/>
                      <a:tailEnd type="none" w="med" len="med"/>
                    </a:lnR>
                  </a:tcPr>
                </a:tc>
                <a:tc>
                  <a:txBody>
                    <a:bodyPr/>
                    <a:lstStyle/>
                    <a:p>
                      <a:r>
                        <a:rPr lang="en-US" sz="2800" dirty="0"/>
                        <a:t>ohm</a:t>
                      </a:r>
                    </a:p>
                  </a:txBody>
                  <a:tcPr>
                    <a:lnL w="12700" cap="flat" cmpd="sng" algn="ctr">
                      <a:solidFill>
                        <a:schemeClr val="accent2"/>
                      </a:solidFill>
                      <a:prstDash val="solid"/>
                      <a:round/>
                      <a:headEnd type="none" w="med" len="med"/>
                      <a:tailEnd type="none" w="med" len="med"/>
                    </a:lnL>
                  </a:tcPr>
                </a:tc>
                <a:tc>
                  <a:txBody>
                    <a:bodyPr/>
                    <a:lstStyle/>
                    <a:p>
                      <a:pPr algn="ctr"/>
                      <a:r>
                        <a:rPr lang="el-GR" sz="2800" dirty="0"/>
                        <a:t>Ω</a:t>
                      </a:r>
                      <a:endParaRPr lang="en-US" sz="2800" dirty="0"/>
                    </a:p>
                  </a:txBody>
                  <a:tcPr>
                    <a:lnR w="12700" cap="flat" cmpd="sng" algn="ctr">
                      <a:solidFill>
                        <a:schemeClr val="accent2"/>
                      </a:solidFill>
                      <a:prstDash val="solid"/>
                      <a:round/>
                      <a:headEnd type="none" w="med" len="med"/>
                      <a:tailEnd type="none" w="med" len="med"/>
                    </a:lnR>
                  </a:tcPr>
                </a:tc>
                <a:tc>
                  <a:txBody>
                    <a:bodyPr/>
                    <a:lstStyle/>
                    <a:p>
                      <a:r>
                        <a:rPr lang="en-US" sz="2800" dirty="0"/>
                        <a:t>How much the circuit inhibits electron flow</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929380581"/>
                  </a:ext>
                </a:extLst>
              </a:tr>
              <a:tr h="506791">
                <a:tc>
                  <a:txBody>
                    <a:bodyPr/>
                    <a:lstStyle/>
                    <a:p>
                      <a:r>
                        <a:rPr lang="en-US" sz="2800" dirty="0"/>
                        <a:t>Power</a:t>
                      </a:r>
                    </a:p>
                  </a:txBody>
                  <a:tcPr/>
                </a:tc>
                <a:tc>
                  <a:txBody>
                    <a:bodyPr/>
                    <a:lstStyle/>
                    <a:p>
                      <a:pPr algn="ctr"/>
                      <a:r>
                        <a:rPr lang="en-US" sz="2800" dirty="0"/>
                        <a:t>P</a:t>
                      </a:r>
                    </a:p>
                  </a:txBody>
                  <a:tcPr>
                    <a:lnR w="12700" cap="flat" cmpd="sng" algn="ctr">
                      <a:solidFill>
                        <a:schemeClr val="accent2"/>
                      </a:solidFill>
                      <a:prstDash val="solid"/>
                      <a:round/>
                      <a:headEnd type="none" w="med" len="med"/>
                      <a:tailEnd type="none" w="med" len="med"/>
                    </a:lnR>
                  </a:tcPr>
                </a:tc>
                <a:tc>
                  <a:txBody>
                    <a:bodyPr/>
                    <a:lstStyle/>
                    <a:p>
                      <a:r>
                        <a:rPr lang="en-US" sz="2800" dirty="0"/>
                        <a:t>watt</a:t>
                      </a:r>
                    </a:p>
                  </a:txBody>
                  <a:tcPr>
                    <a:lnL w="12700" cap="flat" cmpd="sng" algn="ctr">
                      <a:solidFill>
                        <a:schemeClr val="accent2"/>
                      </a:solidFill>
                      <a:prstDash val="solid"/>
                      <a:round/>
                      <a:headEnd type="none" w="med" len="med"/>
                      <a:tailEnd type="none" w="med" len="med"/>
                    </a:lnL>
                  </a:tcPr>
                </a:tc>
                <a:tc>
                  <a:txBody>
                    <a:bodyPr/>
                    <a:lstStyle/>
                    <a:p>
                      <a:pPr algn="ctr"/>
                      <a:r>
                        <a:rPr lang="en-US" sz="2800" dirty="0"/>
                        <a:t>W</a:t>
                      </a:r>
                    </a:p>
                  </a:txBody>
                  <a:tcPr>
                    <a:lnR w="12700" cap="flat" cmpd="sng" algn="ctr">
                      <a:solidFill>
                        <a:schemeClr val="accent2"/>
                      </a:solidFill>
                      <a:prstDash val="solid"/>
                      <a:round/>
                      <a:headEnd type="none" w="med" len="med"/>
                      <a:tailEnd type="none" w="med" len="med"/>
                    </a:lnR>
                  </a:tcPr>
                </a:tc>
                <a:tc>
                  <a:txBody>
                    <a:bodyPr/>
                    <a:lstStyle/>
                    <a:p>
                      <a:r>
                        <a:rPr lang="en-US" sz="2800" dirty="0"/>
                        <a:t>The rate at which work is performed</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423484393"/>
                  </a:ext>
                </a:extLst>
              </a:tr>
              <a:tr h="506791">
                <a:tc>
                  <a:txBody>
                    <a:bodyPr/>
                    <a:lstStyle/>
                    <a:p>
                      <a:r>
                        <a:rPr lang="en-US" sz="2800" dirty="0"/>
                        <a:t>Energy</a:t>
                      </a:r>
                    </a:p>
                  </a:txBody>
                  <a:tcPr/>
                </a:tc>
                <a:tc>
                  <a:txBody>
                    <a:bodyPr/>
                    <a:lstStyle/>
                    <a:p>
                      <a:pPr algn="ctr"/>
                      <a:r>
                        <a:rPr lang="en-US" sz="2800" dirty="0"/>
                        <a:t>E</a:t>
                      </a:r>
                    </a:p>
                  </a:txBody>
                  <a:tcPr>
                    <a:lnR w="12700" cap="flat" cmpd="sng" algn="ctr">
                      <a:solidFill>
                        <a:schemeClr val="accent2"/>
                      </a:solidFill>
                      <a:prstDash val="solid"/>
                      <a:round/>
                      <a:headEnd type="none" w="med" len="med"/>
                      <a:tailEnd type="none" w="med" len="med"/>
                    </a:lnR>
                  </a:tcPr>
                </a:tc>
                <a:tc>
                  <a:txBody>
                    <a:bodyPr/>
                    <a:lstStyle/>
                    <a:p>
                      <a:r>
                        <a:rPr lang="en-US" sz="2800" dirty="0"/>
                        <a:t>joule</a:t>
                      </a:r>
                    </a:p>
                  </a:txBody>
                  <a:tcPr>
                    <a:lnL w="12700" cap="flat" cmpd="sng" algn="ctr">
                      <a:solidFill>
                        <a:schemeClr val="accent2"/>
                      </a:solidFill>
                      <a:prstDash val="solid"/>
                      <a:round/>
                      <a:headEnd type="none" w="med" len="med"/>
                      <a:tailEnd type="none" w="med" len="med"/>
                    </a:lnL>
                  </a:tcPr>
                </a:tc>
                <a:tc>
                  <a:txBody>
                    <a:bodyPr/>
                    <a:lstStyle/>
                    <a:p>
                      <a:pPr algn="ctr"/>
                      <a:r>
                        <a:rPr lang="en-US" sz="2800" dirty="0"/>
                        <a:t>J</a:t>
                      </a:r>
                    </a:p>
                  </a:txBody>
                  <a:tcPr>
                    <a:lnR w="12700" cap="flat" cmpd="sng" algn="ctr">
                      <a:solidFill>
                        <a:schemeClr val="accent2"/>
                      </a:solidFill>
                      <a:prstDash val="solid"/>
                      <a:round/>
                      <a:headEnd type="none" w="med" len="med"/>
                      <a:tailEnd type="none" w="med" len="med"/>
                    </a:lnR>
                  </a:tcPr>
                </a:tc>
                <a:tc>
                  <a:txBody>
                    <a:bodyPr/>
                    <a:lstStyle/>
                    <a:p>
                      <a:r>
                        <a:rPr lang="en-US" sz="2800" dirty="0"/>
                        <a:t>The amount of work performed</a:t>
                      </a:r>
                    </a:p>
                  </a:txBody>
                  <a:tcPr>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2730162260"/>
                  </a:ext>
                </a:extLst>
              </a:tr>
            </a:tbl>
          </a:graphicData>
        </a:graphic>
      </p:graphicFrame>
      <p:sp>
        <p:nvSpPr>
          <p:cNvPr id="18" name="Date Placeholder 17">
            <a:extLst>
              <a:ext uri="{FF2B5EF4-FFF2-40B4-BE49-F238E27FC236}">
                <a16:creationId xmlns:a16="http://schemas.microsoft.com/office/drawing/2014/main" id="{8C00CF9E-FD7A-4C1B-9959-814B236EDEF2}"/>
              </a:ext>
            </a:extLst>
          </p:cNvPr>
          <p:cNvSpPr>
            <a:spLocks noGrp="1"/>
          </p:cNvSpPr>
          <p:nvPr>
            <p:ph type="dt" sz="half" idx="10"/>
          </p:nvPr>
        </p:nvSpPr>
        <p:spPr/>
        <p:txBody>
          <a:bodyPr/>
          <a:lstStyle/>
          <a:p>
            <a:r>
              <a:rPr lang="en-US"/>
              <a:t>2019 Aug 29</a:t>
            </a:r>
            <a:endParaRPr lang="en-US" dirty="0"/>
          </a:p>
        </p:txBody>
      </p:sp>
      <p:sp>
        <p:nvSpPr>
          <p:cNvPr id="19" name="Footer Placeholder 18">
            <a:extLst>
              <a:ext uri="{FF2B5EF4-FFF2-40B4-BE49-F238E27FC236}">
                <a16:creationId xmlns:a16="http://schemas.microsoft.com/office/drawing/2014/main" id="{271A64AF-65C9-43CE-A3ED-E191ABA33B9A}"/>
              </a:ext>
            </a:extLst>
          </p:cNvPr>
          <p:cNvSpPr>
            <a:spLocks noGrp="1"/>
          </p:cNvSpPr>
          <p:nvPr>
            <p:ph type="ftr" sz="quarter" idx="11"/>
          </p:nvPr>
        </p:nvSpPr>
        <p:spPr/>
        <p:txBody>
          <a:bodyPr/>
          <a:lstStyle/>
          <a:p>
            <a:r>
              <a:rPr lang="en-US"/>
              <a:t>© 2019 Jetperch LLC</a:t>
            </a:r>
          </a:p>
        </p:txBody>
      </p:sp>
      <p:sp>
        <p:nvSpPr>
          <p:cNvPr id="20" name="Slide Number Placeholder 19">
            <a:extLst>
              <a:ext uri="{FF2B5EF4-FFF2-40B4-BE49-F238E27FC236}">
                <a16:creationId xmlns:a16="http://schemas.microsoft.com/office/drawing/2014/main" id="{2FE981AD-17E4-44E8-A502-D624E0C6A925}"/>
              </a:ext>
            </a:extLst>
          </p:cNvPr>
          <p:cNvSpPr>
            <a:spLocks noGrp="1"/>
          </p:cNvSpPr>
          <p:nvPr>
            <p:ph type="sldNum" sz="quarter" idx="12"/>
          </p:nvPr>
        </p:nvSpPr>
        <p:spPr/>
        <p:txBody>
          <a:bodyPr/>
          <a:lstStyle/>
          <a:p>
            <a:fld id="{090BA4EB-E7A0-4D9C-9ED3-F5ED9D7F5515}" type="slidenum">
              <a:rPr lang="en-US" smtClean="0"/>
              <a:pPr/>
              <a:t>4</a:t>
            </a:fld>
            <a:endParaRPr lang="en-US" dirty="0"/>
          </a:p>
        </p:txBody>
      </p:sp>
    </p:spTree>
    <p:extLst>
      <p:ext uri="{BB962C8B-B14F-4D97-AF65-F5344CB8AC3E}">
        <p14:creationId xmlns:p14="http://schemas.microsoft.com/office/powerpoint/2010/main" val="124284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D7F0-14F8-44AB-ACBA-1B20E4C07E87}"/>
              </a:ext>
            </a:extLst>
          </p:cNvPr>
          <p:cNvSpPr>
            <a:spLocks noGrp="1"/>
          </p:cNvSpPr>
          <p:nvPr>
            <p:ph type="title"/>
          </p:nvPr>
        </p:nvSpPr>
        <p:spPr/>
        <p:txBody>
          <a:bodyPr/>
          <a:lstStyle/>
          <a:p>
            <a:r>
              <a:rPr lang="en-US" dirty="0"/>
              <a:t>Ohm’s Law</a:t>
            </a:r>
          </a:p>
        </p:txBody>
      </p:sp>
      <p:sp>
        <p:nvSpPr>
          <p:cNvPr id="3" name="Content Placeholder 2">
            <a:extLst>
              <a:ext uri="{FF2B5EF4-FFF2-40B4-BE49-F238E27FC236}">
                <a16:creationId xmlns:a16="http://schemas.microsoft.com/office/drawing/2014/main" id="{ED643864-D9DD-400C-96E7-0325133B257D}"/>
              </a:ext>
            </a:extLst>
          </p:cNvPr>
          <p:cNvSpPr>
            <a:spLocks noGrp="1"/>
          </p:cNvSpPr>
          <p:nvPr>
            <p:ph idx="1"/>
          </p:nvPr>
        </p:nvSpPr>
        <p:spPr/>
        <p:txBody>
          <a:bodyPr>
            <a:normAutofit/>
          </a:bodyPr>
          <a:lstStyle/>
          <a:p>
            <a:pPr marL="0" indent="0" algn="ctr">
              <a:buNone/>
            </a:pPr>
            <a:r>
              <a:rPr lang="en-US" sz="3600" dirty="0">
                <a:latin typeface="Century" panose="02040604050505020304" pitchFamily="18" charset="0"/>
              </a:rPr>
              <a:t>V = I * R</a:t>
            </a:r>
          </a:p>
          <a:p>
            <a:pPr marL="0" indent="0" algn="ctr">
              <a:buNone/>
            </a:pPr>
            <a:r>
              <a:rPr lang="en-US" sz="3600" dirty="0">
                <a:latin typeface="Century" panose="02040604050505020304" pitchFamily="18" charset="0"/>
              </a:rPr>
              <a:t>I = V / R</a:t>
            </a:r>
          </a:p>
          <a:p>
            <a:pPr marL="0" indent="0" algn="ctr">
              <a:buNone/>
            </a:pPr>
            <a:r>
              <a:rPr lang="en-US" sz="3600" dirty="0">
                <a:latin typeface="Century" panose="02040604050505020304" pitchFamily="18" charset="0"/>
              </a:rPr>
              <a:t>R = V / I</a:t>
            </a:r>
          </a:p>
          <a:p>
            <a:pPr marL="0" indent="0" algn="ctr">
              <a:buNone/>
            </a:pPr>
            <a:endParaRPr lang="en-US" sz="3600" dirty="0">
              <a:latin typeface="Century" panose="02040604050505020304" pitchFamily="18" charset="0"/>
            </a:endParaRPr>
          </a:p>
          <a:p>
            <a:pPr marL="0" indent="0" algn="ctr">
              <a:buNone/>
            </a:pPr>
            <a:endParaRPr lang="en-US" sz="3600" dirty="0">
              <a:latin typeface="Century" panose="02040604050505020304" pitchFamily="18" charset="0"/>
            </a:endParaRPr>
          </a:p>
          <a:p>
            <a:pPr marL="0" indent="0" algn="ctr">
              <a:buNone/>
            </a:pPr>
            <a:endParaRPr lang="en-US" sz="3600" dirty="0">
              <a:latin typeface="Century" panose="02040604050505020304" pitchFamily="18" charset="0"/>
            </a:endParaRPr>
          </a:p>
          <a:p>
            <a:pPr marL="0" indent="0" algn="ctr">
              <a:buNone/>
            </a:pPr>
            <a:r>
              <a:rPr lang="en-US" sz="3600" dirty="0">
                <a:latin typeface="Century" panose="02040604050505020304" pitchFamily="18" charset="0"/>
              </a:rPr>
              <a:t>Voltage = Current * Resistance</a:t>
            </a:r>
          </a:p>
        </p:txBody>
      </p:sp>
      <p:pic>
        <p:nvPicPr>
          <p:cNvPr id="7" name="Picture 6" descr="A close up of a whiteboard&#10;&#10;Description automatically generated">
            <a:extLst>
              <a:ext uri="{FF2B5EF4-FFF2-40B4-BE49-F238E27FC236}">
                <a16:creationId xmlns:a16="http://schemas.microsoft.com/office/drawing/2014/main" id="{3DB759BB-257F-4CC6-8B86-A9E2623A65E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905750" y="1708150"/>
            <a:ext cx="3657600" cy="3324402"/>
          </a:xfrm>
          <a:prstGeom prst="rect">
            <a:avLst/>
          </a:prstGeom>
        </p:spPr>
      </p:pic>
      <p:sp>
        <p:nvSpPr>
          <p:cNvPr id="9" name="Oval 8">
            <a:extLst>
              <a:ext uri="{FF2B5EF4-FFF2-40B4-BE49-F238E27FC236}">
                <a16:creationId xmlns:a16="http://schemas.microsoft.com/office/drawing/2014/main" id="{61E5741E-425E-4FFE-8048-064E90565DA1}"/>
              </a:ext>
            </a:extLst>
          </p:cNvPr>
          <p:cNvSpPr/>
          <p:nvPr/>
        </p:nvSpPr>
        <p:spPr>
          <a:xfrm>
            <a:off x="1282700" y="1835150"/>
            <a:ext cx="2425700" cy="242570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atin typeface="Century" panose="02040604050505020304" pitchFamily="18" charset="0"/>
              </a:rPr>
              <a:t>V</a:t>
            </a:r>
            <a:endParaRPr lang="en-US"/>
          </a:p>
        </p:txBody>
      </p:sp>
      <p:cxnSp>
        <p:nvCxnSpPr>
          <p:cNvPr id="11" name="Straight Connector 10">
            <a:extLst>
              <a:ext uri="{FF2B5EF4-FFF2-40B4-BE49-F238E27FC236}">
                <a16:creationId xmlns:a16="http://schemas.microsoft.com/office/drawing/2014/main" id="{7A3A581E-31BA-4A61-9A31-65EADB65E1FE}"/>
              </a:ext>
            </a:extLst>
          </p:cNvPr>
          <p:cNvCxnSpPr>
            <a:stCxn id="9" idx="2"/>
            <a:endCxn id="9" idx="6"/>
          </p:cNvCxnSpPr>
          <p:nvPr/>
        </p:nvCxnSpPr>
        <p:spPr>
          <a:xfrm>
            <a:off x="1282700" y="3048000"/>
            <a:ext cx="24257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2117B84-F971-41EB-9F5F-732E97FEE794}"/>
              </a:ext>
            </a:extLst>
          </p:cNvPr>
          <p:cNvCxnSpPr>
            <a:cxnSpLocks/>
            <a:stCxn id="9" idx="4"/>
          </p:cNvCxnSpPr>
          <p:nvPr/>
        </p:nvCxnSpPr>
        <p:spPr>
          <a:xfrm flipV="1">
            <a:off x="2495550" y="3044371"/>
            <a:ext cx="0" cy="121647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861A276C-4043-43AD-842A-15087D33E1F7}"/>
              </a:ext>
            </a:extLst>
          </p:cNvPr>
          <p:cNvSpPr/>
          <p:nvPr/>
        </p:nvSpPr>
        <p:spPr>
          <a:xfrm>
            <a:off x="2182882" y="2039649"/>
            <a:ext cx="628698" cy="830997"/>
          </a:xfrm>
          <a:prstGeom prst="rect">
            <a:avLst/>
          </a:prstGeom>
        </p:spPr>
        <p:txBody>
          <a:bodyPr wrap="none">
            <a:spAutoFit/>
          </a:bodyPr>
          <a:lstStyle/>
          <a:p>
            <a:r>
              <a:rPr lang="en-US" sz="4800" dirty="0">
                <a:latin typeface="Century" panose="02040604050505020304" pitchFamily="18" charset="0"/>
              </a:rPr>
              <a:t>V</a:t>
            </a:r>
            <a:endParaRPr lang="en-US" sz="4800" dirty="0"/>
          </a:p>
        </p:txBody>
      </p:sp>
      <p:sp>
        <p:nvSpPr>
          <p:cNvPr id="17" name="Rectangle 16">
            <a:extLst>
              <a:ext uri="{FF2B5EF4-FFF2-40B4-BE49-F238E27FC236}">
                <a16:creationId xmlns:a16="http://schemas.microsoft.com/office/drawing/2014/main" id="{8F5C7AE5-B6F8-40EB-B4B2-74B41FD3AE88}"/>
              </a:ext>
            </a:extLst>
          </p:cNvPr>
          <p:cNvSpPr/>
          <p:nvPr/>
        </p:nvSpPr>
        <p:spPr>
          <a:xfrm>
            <a:off x="1689397" y="3171764"/>
            <a:ext cx="434734" cy="830997"/>
          </a:xfrm>
          <a:prstGeom prst="rect">
            <a:avLst/>
          </a:prstGeom>
        </p:spPr>
        <p:txBody>
          <a:bodyPr wrap="none">
            <a:spAutoFit/>
          </a:bodyPr>
          <a:lstStyle/>
          <a:p>
            <a:r>
              <a:rPr lang="en-US" sz="4800" dirty="0">
                <a:latin typeface="Century" panose="02040604050505020304" pitchFamily="18" charset="0"/>
              </a:rPr>
              <a:t>I</a:t>
            </a:r>
            <a:endParaRPr lang="en-US" sz="4800" dirty="0"/>
          </a:p>
        </p:txBody>
      </p:sp>
      <p:sp>
        <p:nvSpPr>
          <p:cNvPr id="18" name="Rectangle 17">
            <a:extLst>
              <a:ext uri="{FF2B5EF4-FFF2-40B4-BE49-F238E27FC236}">
                <a16:creationId xmlns:a16="http://schemas.microsoft.com/office/drawing/2014/main" id="{CA52B1B5-0936-471C-805B-5CA2CA7BB9C7}"/>
              </a:ext>
            </a:extLst>
          </p:cNvPr>
          <p:cNvSpPr/>
          <p:nvPr/>
        </p:nvSpPr>
        <p:spPr>
          <a:xfrm>
            <a:off x="2734425" y="3142734"/>
            <a:ext cx="628698" cy="830997"/>
          </a:xfrm>
          <a:prstGeom prst="rect">
            <a:avLst/>
          </a:prstGeom>
        </p:spPr>
        <p:txBody>
          <a:bodyPr wrap="none">
            <a:spAutoFit/>
          </a:bodyPr>
          <a:lstStyle/>
          <a:p>
            <a:r>
              <a:rPr lang="en-US" sz="4800" dirty="0">
                <a:latin typeface="Century" panose="02040604050505020304" pitchFamily="18" charset="0"/>
              </a:rPr>
              <a:t>R</a:t>
            </a:r>
            <a:endParaRPr lang="en-US" sz="4800" dirty="0"/>
          </a:p>
        </p:txBody>
      </p:sp>
      <p:sp>
        <p:nvSpPr>
          <p:cNvPr id="26" name="Date Placeholder 25">
            <a:extLst>
              <a:ext uri="{FF2B5EF4-FFF2-40B4-BE49-F238E27FC236}">
                <a16:creationId xmlns:a16="http://schemas.microsoft.com/office/drawing/2014/main" id="{393ED839-9845-48E0-B10C-CE6AAF691459}"/>
              </a:ext>
            </a:extLst>
          </p:cNvPr>
          <p:cNvSpPr>
            <a:spLocks noGrp="1"/>
          </p:cNvSpPr>
          <p:nvPr>
            <p:ph type="dt" sz="half" idx="10"/>
          </p:nvPr>
        </p:nvSpPr>
        <p:spPr/>
        <p:txBody>
          <a:bodyPr/>
          <a:lstStyle/>
          <a:p>
            <a:r>
              <a:rPr lang="en-US"/>
              <a:t>2019 Aug 29</a:t>
            </a:r>
            <a:endParaRPr lang="en-US" dirty="0"/>
          </a:p>
        </p:txBody>
      </p:sp>
      <p:sp>
        <p:nvSpPr>
          <p:cNvPr id="27" name="Footer Placeholder 26">
            <a:extLst>
              <a:ext uri="{FF2B5EF4-FFF2-40B4-BE49-F238E27FC236}">
                <a16:creationId xmlns:a16="http://schemas.microsoft.com/office/drawing/2014/main" id="{86C8BE28-56E4-430F-A16C-8FB0031FA1C5}"/>
              </a:ext>
            </a:extLst>
          </p:cNvPr>
          <p:cNvSpPr>
            <a:spLocks noGrp="1"/>
          </p:cNvSpPr>
          <p:nvPr>
            <p:ph type="ftr" sz="quarter" idx="11"/>
          </p:nvPr>
        </p:nvSpPr>
        <p:spPr/>
        <p:txBody>
          <a:bodyPr/>
          <a:lstStyle/>
          <a:p>
            <a:r>
              <a:rPr lang="en-US"/>
              <a:t>© 2019 Jetperch LLC</a:t>
            </a:r>
          </a:p>
        </p:txBody>
      </p:sp>
      <p:sp>
        <p:nvSpPr>
          <p:cNvPr id="28" name="Slide Number Placeholder 27">
            <a:extLst>
              <a:ext uri="{FF2B5EF4-FFF2-40B4-BE49-F238E27FC236}">
                <a16:creationId xmlns:a16="http://schemas.microsoft.com/office/drawing/2014/main" id="{55B210F3-5B9F-4B03-B60B-5406856269B4}"/>
              </a:ext>
            </a:extLst>
          </p:cNvPr>
          <p:cNvSpPr>
            <a:spLocks noGrp="1"/>
          </p:cNvSpPr>
          <p:nvPr>
            <p:ph type="sldNum" sz="quarter" idx="12"/>
          </p:nvPr>
        </p:nvSpPr>
        <p:spPr/>
        <p:txBody>
          <a:bodyPr/>
          <a:lstStyle/>
          <a:p>
            <a:fld id="{090BA4EB-E7A0-4D9C-9ED3-F5ED9D7F5515}" type="slidenum">
              <a:rPr lang="en-US" smtClean="0"/>
              <a:pPr/>
              <a:t>5</a:t>
            </a:fld>
            <a:endParaRPr lang="en-US" dirty="0"/>
          </a:p>
        </p:txBody>
      </p:sp>
    </p:spTree>
    <p:extLst>
      <p:ext uri="{BB962C8B-B14F-4D97-AF65-F5344CB8AC3E}">
        <p14:creationId xmlns:p14="http://schemas.microsoft.com/office/powerpoint/2010/main" val="3350109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4CB68-9FEF-40AD-877B-F34BFCE6A992}"/>
              </a:ext>
            </a:extLst>
          </p:cNvPr>
          <p:cNvSpPr>
            <a:spLocks noGrp="1"/>
          </p:cNvSpPr>
          <p:nvPr>
            <p:ph type="title"/>
          </p:nvPr>
        </p:nvSpPr>
        <p:spPr/>
        <p:txBody>
          <a:bodyPr/>
          <a:lstStyle/>
          <a:p>
            <a:r>
              <a:rPr lang="en-US" dirty="0"/>
              <a:t>Power</a:t>
            </a:r>
          </a:p>
        </p:txBody>
      </p:sp>
      <p:sp>
        <p:nvSpPr>
          <p:cNvPr id="3" name="Content Placeholder 2">
            <a:extLst>
              <a:ext uri="{FF2B5EF4-FFF2-40B4-BE49-F238E27FC236}">
                <a16:creationId xmlns:a16="http://schemas.microsoft.com/office/drawing/2014/main" id="{6015490A-A41D-449D-A583-23DA30265472}"/>
              </a:ext>
            </a:extLst>
          </p:cNvPr>
          <p:cNvSpPr>
            <a:spLocks noGrp="1"/>
          </p:cNvSpPr>
          <p:nvPr>
            <p:ph idx="1"/>
          </p:nvPr>
        </p:nvSpPr>
        <p:spPr/>
        <p:txBody>
          <a:bodyPr/>
          <a:lstStyle/>
          <a:p>
            <a:pPr marL="0" indent="0">
              <a:buNone/>
            </a:pPr>
            <a:endParaRPr lang="en-US" dirty="0">
              <a:latin typeface="Century" panose="02040604050505020304" pitchFamily="18" charset="0"/>
            </a:endParaRPr>
          </a:p>
          <a:p>
            <a:pPr marL="0" indent="0" algn="ctr">
              <a:buNone/>
            </a:pPr>
            <a:r>
              <a:rPr lang="en-US" sz="4800" dirty="0">
                <a:latin typeface="Century" panose="02040604050505020304" pitchFamily="18" charset="0"/>
              </a:rPr>
              <a:t>P   =   V * I   =   V</a:t>
            </a:r>
            <a:r>
              <a:rPr lang="en-US" sz="4800" baseline="30000" dirty="0">
                <a:latin typeface="Century" panose="02040604050505020304" pitchFamily="18" charset="0"/>
              </a:rPr>
              <a:t>2 </a:t>
            </a:r>
            <a:r>
              <a:rPr lang="en-US" sz="4800" dirty="0">
                <a:latin typeface="Century" panose="02040604050505020304" pitchFamily="18" charset="0"/>
              </a:rPr>
              <a:t>/ R   =   I</a:t>
            </a:r>
            <a:r>
              <a:rPr lang="en-US" sz="4800" baseline="30000" dirty="0">
                <a:latin typeface="Century" panose="02040604050505020304" pitchFamily="18" charset="0"/>
              </a:rPr>
              <a:t>2</a:t>
            </a:r>
            <a:r>
              <a:rPr lang="en-US" sz="4800" dirty="0">
                <a:latin typeface="Century" panose="02040604050505020304" pitchFamily="18" charset="0"/>
              </a:rPr>
              <a:t> * R</a:t>
            </a:r>
          </a:p>
          <a:p>
            <a:pPr marL="0" indent="0" algn="ctr">
              <a:buNone/>
            </a:pPr>
            <a:endParaRPr lang="en-US" sz="4800" dirty="0">
              <a:latin typeface="Century" panose="02040604050505020304" pitchFamily="18" charset="0"/>
            </a:endParaRPr>
          </a:p>
          <a:p>
            <a:pPr marL="0" indent="0" algn="ctr">
              <a:buNone/>
            </a:pPr>
            <a:endParaRPr lang="en-US" sz="4800" dirty="0">
              <a:latin typeface="Century" panose="02040604050505020304" pitchFamily="18" charset="0"/>
            </a:endParaRPr>
          </a:p>
          <a:p>
            <a:pPr marL="0" indent="0" algn="ctr">
              <a:buNone/>
            </a:pPr>
            <a:endParaRPr lang="en-US" sz="4800" dirty="0">
              <a:latin typeface="Century" panose="02040604050505020304" pitchFamily="18" charset="0"/>
            </a:endParaRPr>
          </a:p>
          <a:p>
            <a:pPr marL="0" indent="0" algn="ctr">
              <a:buNone/>
            </a:pPr>
            <a:r>
              <a:rPr lang="en-US" sz="3600" dirty="0">
                <a:latin typeface="Century" panose="02040604050505020304" pitchFamily="18" charset="0"/>
              </a:rPr>
              <a:t>Power = Voltage * Current</a:t>
            </a:r>
          </a:p>
          <a:p>
            <a:pPr marL="0" indent="0">
              <a:buNone/>
            </a:pPr>
            <a:endParaRPr lang="en-US" dirty="0">
              <a:latin typeface="Century" panose="02040604050505020304" pitchFamily="18" charset="0"/>
            </a:endParaRPr>
          </a:p>
          <a:p>
            <a:pPr marL="0" indent="0">
              <a:buNone/>
            </a:pPr>
            <a:endParaRPr lang="en-US" dirty="0"/>
          </a:p>
        </p:txBody>
      </p:sp>
      <p:sp>
        <p:nvSpPr>
          <p:cNvPr id="10" name="Date Placeholder 9">
            <a:extLst>
              <a:ext uri="{FF2B5EF4-FFF2-40B4-BE49-F238E27FC236}">
                <a16:creationId xmlns:a16="http://schemas.microsoft.com/office/drawing/2014/main" id="{C9A9B5BC-4E16-4A71-8E0F-7ABD35711C00}"/>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F477C98A-577A-46C3-BF53-5660BA317FC3}"/>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17781A45-F86C-4413-A943-E06E2AFFA83E}"/>
              </a:ext>
            </a:extLst>
          </p:cNvPr>
          <p:cNvSpPr>
            <a:spLocks noGrp="1"/>
          </p:cNvSpPr>
          <p:nvPr>
            <p:ph type="sldNum" sz="quarter" idx="12"/>
          </p:nvPr>
        </p:nvSpPr>
        <p:spPr/>
        <p:txBody>
          <a:bodyPr/>
          <a:lstStyle/>
          <a:p>
            <a:fld id="{090BA4EB-E7A0-4D9C-9ED3-F5ED9D7F5515}" type="slidenum">
              <a:rPr lang="en-US" smtClean="0"/>
              <a:pPr/>
              <a:t>6</a:t>
            </a:fld>
            <a:endParaRPr lang="en-US" dirty="0"/>
          </a:p>
        </p:txBody>
      </p:sp>
    </p:spTree>
    <p:extLst>
      <p:ext uri="{BB962C8B-B14F-4D97-AF65-F5344CB8AC3E}">
        <p14:creationId xmlns:p14="http://schemas.microsoft.com/office/powerpoint/2010/main" val="218348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6B762-81B9-4A8B-9AEE-308669147B97}"/>
              </a:ext>
            </a:extLst>
          </p:cNvPr>
          <p:cNvSpPr>
            <a:spLocks noGrp="1"/>
          </p:cNvSpPr>
          <p:nvPr>
            <p:ph type="title"/>
          </p:nvPr>
        </p:nvSpPr>
        <p:spPr/>
        <p:txBody>
          <a:bodyPr/>
          <a:lstStyle/>
          <a:p>
            <a:r>
              <a:rPr lang="en-US" dirty="0"/>
              <a:t>Energy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078F859-ACDC-4202-9364-B8474F6706CE}"/>
                  </a:ext>
                </a:extLst>
              </p:cNvPr>
              <p:cNvSpPr>
                <a:spLocks noGrp="1"/>
              </p:cNvSpPr>
              <p:nvPr>
                <p:ph idx="1"/>
              </p:nvPr>
            </p:nvSpPr>
            <p:spPr/>
            <p:txBody>
              <a:bodyPr>
                <a:normAutofit fontScale="92500" lnSpcReduction="20000"/>
              </a:bodyPr>
              <a:lstStyle/>
              <a:p>
                <a:pPr marL="0" indent="0">
                  <a:buNone/>
                </a:pPr>
                <a14:m>
                  <m:oMathPara xmlns:m="http://schemas.openxmlformats.org/officeDocument/2006/math">
                    <m:oMathParaPr>
                      <m:jc m:val="centerGroup"/>
                    </m:oMathParaPr>
                    <m:oMath xmlns:m="http://schemas.openxmlformats.org/officeDocument/2006/math">
                      <m:r>
                        <m:rPr>
                          <m:sty m:val="p"/>
                        </m:rPr>
                        <a:rPr lang="en-US" sz="4000" smtClean="0">
                          <a:latin typeface="Cambria Math" panose="02040503050406030204" pitchFamily="18" charset="0"/>
                        </a:rPr>
                        <m:t>E</m:t>
                      </m:r>
                      <m:r>
                        <a:rPr lang="en-US" sz="4000" smtClean="0">
                          <a:latin typeface="Cambria Math" panose="02040503050406030204" pitchFamily="18" charset="0"/>
                        </a:rPr>
                        <m:t>  </m:t>
                      </m:r>
                      <m:r>
                        <a:rPr lang="en-US" sz="4000" i="1">
                          <a:latin typeface="Cambria Math" panose="02040503050406030204" pitchFamily="18" charset="0"/>
                        </a:rPr>
                        <m:t>=</m:t>
                      </m:r>
                      <m:nary>
                        <m:naryPr>
                          <m:subHide m:val="on"/>
                          <m:supHide m:val="on"/>
                          <m:ctrlPr>
                            <a:rPr lang="en-US" sz="4000" i="1">
                              <a:latin typeface="Cambria Math" panose="02040503050406030204" pitchFamily="18" charset="0"/>
                            </a:rPr>
                          </m:ctrlPr>
                        </m:naryPr>
                        <m:sub/>
                        <m:sup/>
                        <m:e>
                          <m:r>
                            <a:rPr lang="en-US" sz="4000" b="0" i="1" smtClean="0">
                              <a:latin typeface="Cambria Math" panose="02040503050406030204" pitchFamily="18" charset="0"/>
                            </a:rPr>
                            <m:t>𝑃</m:t>
                          </m:r>
                          <m:r>
                            <a:rPr lang="en-US" sz="4000" i="1">
                              <a:latin typeface="Cambria Math" panose="02040503050406030204" pitchFamily="18" charset="0"/>
                            </a:rPr>
                            <m:t> </m:t>
                          </m:r>
                          <m:r>
                            <a:rPr lang="en-US" sz="4000" i="1">
                              <a:latin typeface="Cambria Math" panose="02040503050406030204" pitchFamily="18" charset="0"/>
                            </a:rPr>
                            <m:t>𝑑𝑡</m:t>
                          </m:r>
                        </m:e>
                      </m:nary>
                    </m:oMath>
                  </m:oMathPara>
                </a14:m>
                <a:endParaRPr lang="en-US" sz="4000" b="0" i="0"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m:rPr>
                          <m:sty m:val="p"/>
                        </m:rPr>
                        <a:rPr lang="en-US" sz="4000" b="0" i="0" smtClean="0">
                          <a:latin typeface="Cambria Math" panose="02040503050406030204" pitchFamily="18" charset="0"/>
                        </a:rPr>
                        <m:t>E</m:t>
                      </m:r>
                      <m:r>
                        <a:rPr lang="en-US" sz="4000" b="0" i="0" smtClean="0">
                          <a:latin typeface="Cambria Math" panose="02040503050406030204" pitchFamily="18" charset="0"/>
                        </a:rPr>
                        <m:t>  </m:t>
                      </m:r>
                      <m:r>
                        <a:rPr lang="en-US" sz="4000" b="0" i="1" smtClean="0">
                          <a:latin typeface="Cambria Math" panose="02040503050406030204" pitchFamily="18" charset="0"/>
                        </a:rPr>
                        <m:t>= </m:t>
                      </m:r>
                      <m:nary>
                        <m:naryPr>
                          <m:ctrlPr>
                            <a:rPr lang="en-US" sz="4000" b="0" i="1" smtClean="0">
                              <a:latin typeface="Cambria Math" panose="02040503050406030204" pitchFamily="18" charset="0"/>
                            </a:rPr>
                          </m:ctrlPr>
                        </m:naryPr>
                        <m:sub>
                          <m:r>
                            <m:rPr>
                              <m:brk m:alnAt="23"/>
                            </m:rPr>
                            <a:rPr lang="en-US" sz="4000" b="0" i="1" smtClean="0">
                              <a:latin typeface="Cambria Math" panose="02040503050406030204" pitchFamily="18" charset="0"/>
                            </a:rPr>
                            <m:t>𝑡</m:t>
                          </m:r>
                          <m:r>
                            <a:rPr lang="en-US" sz="4000" b="0" i="1" smtClean="0">
                              <a:latin typeface="Cambria Math" panose="02040503050406030204" pitchFamily="18" charset="0"/>
                            </a:rPr>
                            <m:t>=0</m:t>
                          </m:r>
                        </m:sub>
                        <m:sup>
                          <m:r>
                            <a:rPr lang="en-US" sz="4000" b="0" i="1" smtClean="0">
                              <a:latin typeface="Cambria Math" panose="02040503050406030204" pitchFamily="18" charset="0"/>
                            </a:rPr>
                            <m:t>𝑇</m:t>
                          </m:r>
                        </m:sup>
                        <m:e>
                          <m:r>
                            <a:rPr lang="en-US" sz="4000" i="1">
                              <a:latin typeface="Cambria Math" panose="02040503050406030204" pitchFamily="18" charset="0"/>
                            </a:rPr>
                            <m:t>𝑃</m:t>
                          </m:r>
                          <m:r>
                            <a:rPr lang="en-US" sz="4000" i="1">
                              <a:latin typeface="Cambria Math" panose="02040503050406030204" pitchFamily="18" charset="0"/>
                            </a:rPr>
                            <m:t> </m:t>
                          </m:r>
                          <m:r>
                            <a:rPr lang="en-US" sz="4000" i="1">
                              <a:latin typeface="Cambria Math" panose="02040503050406030204" pitchFamily="18" charset="0"/>
                            </a:rPr>
                            <m:t>𝑑𝑡</m:t>
                          </m:r>
                        </m:e>
                      </m:nary>
                      <m:r>
                        <a:rPr lang="en-US" sz="4000" b="0" i="1" smtClean="0">
                          <a:latin typeface="Cambria Math" panose="02040503050406030204" pitchFamily="18" charset="0"/>
                        </a:rPr>
                        <m:t>   </m:t>
                      </m:r>
                      <m:r>
                        <a:rPr lang="en-US" sz="4000" i="1">
                          <a:latin typeface="Cambria Math" panose="02040503050406030204" pitchFamily="18" charset="0"/>
                          <a:ea typeface="Cambria Math" panose="02040503050406030204" pitchFamily="18" charset="0"/>
                        </a:rPr>
                        <m:t>≈    </m:t>
                      </m:r>
                      <m:nary>
                        <m:naryPr>
                          <m:chr m:val="∑"/>
                          <m:ctrlPr>
                            <a:rPr lang="en-US" sz="4000" i="1">
                              <a:latin typeface="Cambria Math" panose="02040503050406030204" pitchFamily="18" charset="0"/>
                              <a:ea typeface="Cambria Math" panose="02040503050406030204" pitchFamily="18" charset="0"/>
                            </a:rPr>
                          </m:ctrlPr>
                        </m:naryPr>
                        <m:sub>
                          <m:r>
                            <m:rPr>
                              <m:brk m:alnAt="23"/>
                            </m:rPr>
                            <a:rPr lang="en-US" sz="4000" i="1">
                              <a:latin typeface="Cambria Math" panose="02040503050406030204" pitchFamily="18" charset="0"/>
                              <a:ea typeface="Cambria Math" panose="02040503050406030204" pitchFamily="18" charset="0"/>
                            </a:rPr>
                            <m:t>𝑛</m:t>
                          </m:r>
                          <m:r>
                            <a:rPr lang="en-US" sz="4000" i="1">
                              <a:latin typeface="Cambria Math" panose="02040503050406030204" pitchFamily="18" charset="0"/>
                              <a:ea typeface="Cambria Math" panose="02040503050406030204" pitchFamily="18" charset="0"/>
                            </a:rPr>
                            <m:t>=0</m:t>
                          </m:r>
                        </m:sub>
                        <m:sup>
                          <m:r>
                            <a:rPr lang="en-US" sz="4000" i="1">
                              <a:latin typeface="Cambria Math" panose="02040503050406030204" pitchFamily="18" charset="0"/>
                              <a:ea typeface="Cambria Math" panose="02040503050406030204" pitchFamily="18" charset="0"/>
                            </a:rPr>
                            <m:t>𝑁</m:t>
                          </m:r>
                        </m:sup>
                        <m:e>
                          <m:sSub>
                            <m:sSubPr>
                              <m:ctrlPr>
                                <a:rPr lang="en-US" sz="4000" i="1">
                                  <a:latin typeface="Cambria Math" panose="02040503050406030204" pitchFamily="18" charset="0"/>
                                  <a:ea typeface="Cambria Math" panose="02040503050406030204" pitchFamily="18" charset="0"/>
                                </a:rPr>
                              </m:ctrlPr>
                            </m:sSubPr>
                            <m:e>
                              <m:r>
                                <a:rPr lang="en-US" sz="4000" i="1">
                                  <a:latin typeface="Cambria Math" panose="02040503050406030204" pitchFamily="18" charset="0"/>
                                  <a:ea typeface="Cambria Math" panose="02040503050406030204" pitchFamily="18" charset="0"/>
                                </a:rPr>
                                <m:t>𝑃</m:t>
                              </m:r>
                            </m:e>
                            <m:sub>
                              <m:r>
                                <a:rPr lang="en-US" sz="4000" i="1">
                                  <a:latin typeface="Cambria Math" panose="02040503050406030204" pitchFamily="18" charset="0"/>
                                  <a:ea typeface="Cambria Math" panose="02040503050406030204" pitchFamily="18" charset="0"/>
                                </a:rPr>
                                <m:t>𝑛</m:t>
                              </m:r>
                            </m:sub>
                          </m:sSub>
                          <m:r>
                            <a:rPr lang="en-US" sz="4000" i="1">
                              <a:latin typeface="Cambria Math" panose="02040503050406030204" pitchFamily="18" charset="0"/>
                              <a:ea typeface="Cambria Math" panose="02040503050406030204" pitchFamily="18" charset="0"/>
                            </a:rPr>
                            <m:t> </m:t>
                          </m:r>
                          <m:r>
                            <m:rPr>
                              <m:sty m:val="p"/>
                            </m:rPr>
                            <a:rPr lang="el-GR" sz="4000" i="1">
                              <a:latin typeface="Cambria Math" panose="02040503050406030204" pitchFamily="18" charset="0"/>
                              <a:ea typeface="Cambria Math" panose="02040503050406030204" pitchFamily="18" charset="0"/>
                            </a:rPr>
                            <m:t>Δ</m:t>
                          </m:r>
                          <m:r>
                            <a:rPr lang="en-US" sz="4000" i="1">
                              <a:latin typeface="Cambria Math" panose="02040503050406030204" pitchFamily="18" charset="0"/>
                              <a:ea typeface="Cambria Math" panose="02040503050406030204" pitchFamily="18" charset="0"/>
                            </a:rPr>
                            <m:t>𝑡</m:t>
                          </m:r>
                        </m:e>
                      </m:nary>
                    </m:oMath>
                  </m:oMathPara>
                </a14:m>
                <a:endParaRPr lang="en-US" sz="4000" dirty="0"/>
              </a:p>
              <a:p>
                <a:pPr marL="0" indent="0">
                  <a:buNone/>
                </a:pPr>
                <a:endParaRPr lang="en-US" dirty="0"/>
              </a:p>
              <a:p>
                <a:pPr marL="0" indent="0">
                  <a:buNone/>
                </a:pPr>
                <a:endParaRPr lang="en-US" sz="4000" dirty="0"/>
              </a:p>
              <a:p>
                <a:pPr marL="0" indent="0" algn="ctr">
                  <a:buNone/>
                </a:pPr>
                <a:r>
                  <a:rPr lang="en-US" sz="3600" dirty="0">
                    <a:latin typeface="Century" panose="02040604050505020304" pitchFamily="18" charset="0"/>
                  </a:rPr>
                  <a:t>Energy = Power consumed over time</a:t>
                </a:r>
              </a:p>
              <a:p>
                <a:pPr marL="0" indent="0" algn="ctr">
                  <a:buNone/>
                </a:pPr>
                <a:r>
                  <a:rPr lang="en-US" sz="3600" dirty="0">
                    <a:latin typeface="Century" panose="02040604050505020304" pitchFamily="18" charset="0"/>
                  </a:rPr>
                  <a:t>= work performed</a:t>
                </a:r>
                <a:endParaRPr lang="en-US" sz="3600" dirty="0"/>
              </a:p>
              <a:p>
                <a:endParaRPr lang="en-US" dirty="0"/>
              </a:p>
            </p:txBody>
          </p:sp>
        </mc:Choice>
        <mc:Fallback xmlns="">
          <p:sp>
            <p:nvSpPr>
              <p:cNvPr id="3" name="Content Placeholder 2">
                <a:extLst>
                  <a:ext uri="{FF2B5EF4-FFF2-40B4-BE49-F238E27FC236}">
                    <a16:creationId xmlns:a16="http://schemas.microsoft.com/office/drawing/2014/main" id="{1078F859-ACDC-4202-9364-B8474F6706CE}"/>
                  </a:ext>
                </a:extLst>
              </p:cNvPr>
              <p:cNvSpPr>
                <a:spLocks noGrp="1" noRot="1" noChangeAspect="1" noMove="1" noResize="1" noEditPoints="1" noAdjustHandles="1" noChangeArrowheads="1" noChangeShapeType="1" noTextEdit="1"/>
              </p:cNvSpPr>
              <p:nvPr>
                <p:ph idx="1"/>
              </p:nvPr>
            </p:nvSpPr>
            <p:spPr>
              <a:blipFill>
                <a:blip r:embed="rId2"/>
                <a:stretch>
                  <a:fillRect b="-2005"/>
                </a:stretch>
              </a:blipFill>
            </p:spPr>
            <p:txBody>
              <a:bodyPr/>
              <a:lstStyle/>
              <a:p>
                <a:r>
                  <a:rPr lang="en-US">
                    <a:noFill/>
                  </a:rPr>
                  <a:t> </a:t>
                </a:r>
              </a:p>
            </p:txBody>
          </p:sp>
        </mc:Fallback>
      </mc:AlternateContent>
      <p:sp>
        <p:nvSpPr>
          <p:cNvPr id="10" name="Date Placeholder 9">
            <a:extLst>
              <a:ext uri="{FF2B5EF4-FFF2-40B4-BE49-F238E27FC236}">
                <a16:creationId xmlns:a16="http://schemas.microsoft.com/office/drawing/2014/main" id="{595364EE-7441-4A57-8A1E-D00108DE80A7}"/>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2D5BF2DE-C775-45A9-9DCC-B20C29DCBBAB}"/>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9AD1A00E-E841-4A36-B668-8F6CB1143DFE}"/>
              </a:ext>
            </a:extLst>
          </p:cNvPr>
          <p:cNvSpPr>
            <a:spLocks noGrp="1"/>
          </p:cNvSpPr>
          <p:nvPr>
            <p:ph type="sldNum" sz="quarter" idx="12"/>
          </p:nvPr>
        </p:nvSpPr>
        <p:spPr/>
        <p:txBody>
          <a:bodyPr/>
          <a:lstStyle/>
          <a:p>
            <a:fld id="{090BA4EB-E7A0-4D9C-9ED3-F5ED9D7F5515}" type="slidenum">
              <a:rPr lang="en-US" smtClean="0"/>
              <a:pPr/>
              <a:t>7</a:t>
            </a:fld>
            <a:endParaRPr lang="en-US" dirty="0"/>
          </a:p>
        </p:txBody>
      </p:sp>
    </p:spTree>
    <p:extLst>
      <p:ext uri="{BB962C8B-B14F-4D97-AF65-F5344CB8AC3E}">
        <p14:creationId xmlns:p14="http://schemas.microsoft.com/office/powerpoint/2010/main" val="1072869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6B762-81B9-4A8B-9AEE-308669147B97}"/>
              </a:ext>
            </a:extLst>
          </p:cNvPr>
          <p:cNvSpPr>
            <a:spLocks noGrp="1"/>
          </p:cNvSpPr>
          <p:nvPr>
            <p:ph type="title"/>
          </p:nvPr>
        </p:nvSpPr>
        <p:spPr/>
        <p:txBody>
          <a:bodyPr/>
          <a:lstStyle/>
          <a:p>
            <a:r>
              <a:rPr lang="en-US" dirty="0"/>
              <a:t>Charge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078F859-ACDC-4202-9364-B8474F6706CE}"/>
                  </a:ext>
                </a:extLst>
              </p:cNvPr>
              <p:cNvSpPr>
                <a:spLocks noGrp="1"/>
              </p:cNvSpPr>
              <p:nvPr>
                <p:ph idx="1"/>
              </p:nvPr>
            </p:nvSpPr>
            <p:spPr/>
            <p:txBody>
              <a:bodyPr>
                <a:normAutofit/>
              </a:bodyPr>
              <a:lstStyle/>
              <a:p>
                <a:pPr marL="0" indent="0">
                  <a:buNone/>
                </a:pPr>
                <a14:m>
                  <m:oMathPara xmlns:m="http://schemas.openxmlformats.org/officeDocument/2006/math">
                    <m:oMathParaPr>
                      <m:jc m:val="centerGroup"/>
                    </m:oMathParaPr>
                    <m:oMath xmlns:m="http://schemas.openxmlformats.org/officeDocument/2006/math">
                      <m:r>
                        <m:rPr>
                          <m:sty m:val="p"/>
                        </m:rPr>
                        <a:rPr lang="en-US" sz="4000" b="0" i="0" smtClean="0">
                          <a:latin typeface="Cambria Math" panose="02040503050406030204" pitchFamily="18" charset="0"/>
                        </a:rPr>
                        <m:t>C</m:t>
                      </m:r>
                      <m:r>
                        <a:rPr lang="en-US" sz="4000" smtClean="0">
                          <a:latin typeface="Cambria Math" panose="02040503050406030204" pitchFamily="18" charset="0"/>
                        </a:rPr>
                        <m:t>  </m:t>
                      </m:r>
                      <m:r>
                        <a:rPr lang="en-US" sz="4000" i="1">
                          <a:latin typeface="Cambria Math" panose="02040503050406030204" pitchFamily="18" charset="0"/>
                        </a:rPr>
                        <m:t>=</m:t>
                      </m:r>
                      <m:nary>
                        <m:naryPr>
                          <m:subHide m:val="on"/>
                          <m:supHide m:val="on"/>
                          <m:ctrlPr>
                            <a:rPr lang="en-US" sz="4000" i="1">
                              <a:latin typeface="Cambria Math" panose="02040503050406030204" pitchFamily="18" charset="0"/>
                            </a:rPr>
                          </m:ctrlPr>
                        </m:naryPr>
                        <m:sub/>
                        <m:sup/>
                        <m:e>
                          <m:r>
                            <a:rPr lang="en-US" sz="4000" b="0" i="1" smtClean="0">
                              <a:latin typeface="Cambria Math" panose="02040503050406030204" pitchFamily="18" charset="0"/>
                            </a:rPr>
                            <m:t>𝐼</m:t>
                          </m:r>
                          <m:r>
                            <a:rPr lang="en-US" sz="4000" i="1">
                              <a:latin typeface="Cambria Math" panose="02040503050406030204" pitchFamily="18" charset="0"/>
                            </a:rPr>
                            <m:t> </m:t>
                          </m:r>
                          <m:r>
                            <a:rPr lang="en-US" sz="4000" i="1">
                              <a:latin typeface="Cambria Math" panose="02040503050406030204" pitchFamily="18" charset="0"/>
                            </a:rPr>
                            <m:t>𝑑𝑡</m:t>
                          </m:r>
                        </m:e>
                      </m:nary>
                    </m:oMath>
                  </m:oMathPara>
                </a14:m>
                <a:endParaRPr lang="en-US" sz="4000" b="0" i="0"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m:rPr>
                          <m:sty m:val="p"/>
                        </m:rPr>
                        <a:rPr lang="en-US" sz="4000" b="0" i="0" smtClean="0">
                          <a:latin typeface="Cambria Math" panose="02040503050406030204" pitchFamily="18" charset="0"/>
                        </a:rPr>
                        <m:t>C</m:t>
                      </m:r>
                      <m:r>
                        <a:rPr lang="en-US" sz="4000" b="0" i="0" smtClean="0">
                          <a:latin typeface="Cambria Math" panose="02040503050406030204" pitchFamily="18" charset="0"/>
                        </a:rPr>
                        <m:t>  </m:t>
                      </m:r>
                      <m:r>
                        <a:rPr lang="en-US" sz="4000" b="0" i="1" smtClean="0">
                          <a:latin typeface="Cambria Math" panose="02040503050406030204" pitchFamily="18" charset="0"/>
                        </a:rPr>
                        <m:t>= </m:t>
                      </m:r>
                      <m:nary>
                        <m:naryPr>
                          <m:ctrlPr>
                            <a:rPr lang="en-US" sz="4000" b="0" i="1" smtClean="0">
                              <a:latin typeface="Cambria Math" panose="02040503050406030204" pitchFamily="18" charset="0"/>
                            </a:rPr>
                          </m:ctrlPr>
                        </m:naryPr>
                        <m:sub>
                          <m:r>
                            <m:rPr>
                              <m:brk m:alnAt="23"/>
                            </m:rPr>
                            <a:rPr lang="en-US" sz="4000" b="0" i="1" smtClean="0">
                              <a:latin typeface="Cambria Math" panose="02040503050406030204" pitchFamily="18" charset="0"/>
                            </a:rPr>
                            <m:t>𝑡</m:t>
                          </m:r>
                          <m:r>
                            <a:rPr lang="en-US" sz="4000" b="0" i="1" smtClean="0">
                              <a:latin typeface="Cambria Math" panose="02040503050406030204" pitchFamily="18" charset="0"/>
                            </a:rPr>
                            <m:t>=0</m:t>
                          </m:r>
                        </m:sub>
                        <m:sup>
                          <m:r>
                            <a:rPr lang="en-US" sz="4000" b="0" i="1" smtClean="0">
                              <a:latin typeface="Cambria Math" panose="02040503050406030204" pitchFamily="18" charset="0"/>
                            </a:rPr>
                            <m:t>𝑇</m:t>
                          </m:r>
                        </m:sup>
                        <m:e>
                          <m:r>
                            <a:rPr lang="en-US" sz="4000" b="0" i="1" smtClean="0">
                              <a:latin typeface="Cambria Math" panose="02040503050406030204" pitchFamily="18" charset="0"/>
                            </a:rPr>
                            <m:t>𝐼</m:t>
                          </m:r>
                          <m:r>
                            <a:rPr lang="en-US" sz="4000" i="1">
                              <a:latin typeface="Cambria Math" panose="02040503050406030204" pitchFamily="18" charset="0"/>
                            </a:rPr>
                            <m:t> </m:t>
                          </m:r>
                          <m:r>
                            <a:rPr lang="en-US" sz="4000" i="1">
                              <a:latin typeface="Cambria Math" panose="02040503050406030204" pitchFamily="18" charset="0"/>
                            </a:rPr>
                            <m:t>𝑑𝑡</m:t>
                          </m:r>
                        </m:e>
                      </m:nary>
                      <m:r>
                        <a:rPr lang="en-US" sz="4000" b="0" i="1" smtClean="0">
                          <a:latin typeface="Cambria Math" panose="02040503050406030204" pitchFamily="18" charset="0"/>
                        </a:rPr>
                        <m:t>   </m:t>
                      </m:r>
                      <m:r>
                        <a:rPr lang="en-US" sz="4000" i="1">
                          <a:latin typeface="Cambria Math" panose="02040503050406030204" pitchFamily="18" charset="0"/>
                          <a:ea typeface="Cambria Math" panose="02040503050406030204" pitchFamily="18" charset="0"/>
                        </a:rPr>
                        <m:t>≈    </m:t>
                      </m:r>
                      <m:nary>
                        <m:naryPr>
                          <m:chr m:val="∑"/>
                          <m:ctrlPr>
                            <a:rPr lang="en-US" sz="4000" i="1">
                              <a:latin typeface="Cambria Math" panose="02040503050406030204" pitchFamily="18" charset="0"/>
                              <a:ea typeface="Cambria Math" panose="02040503050406030204" pitchFamily="18" charset="0"/>
                            </a:rPr>
                          </m:ctrlPr>
                        </m:naryPr>
                        <m:sub>
                          <m:r>
                            <m:rPr>
                              <m:brk m:alnAt="23"/>
                            </m:rPr>
                            <a:rPr lang="en-US" sz="4000" i="1">
                              <a:latin typeface="Cambria Math" panose="02040503050406030204" pitchFamily="18" charset="0"/>
                              <a:ea typeface="Cambria Math" panose="02040503050406030204" pitchFamily="18" charset="0"/>
                            </a:rPr>
                            <m:t>𝑛</m:t>
                          </m:r>
                          <m:r>
                            <a:rPr lang="en-US" sz="4000" i="1">
                              <a:latin typeface="Cambria Math" panose="02040503050406030204" pitchFamily="18" charset="0"/>
                              <a:ea typeface="Cambria Math" panose="02040503050406030204" pitchFamily="18" charset="0"/>
                            </a:rPr>
                            <m:t>=0</m:t>
                          </m:r>
                        </m:sub>
                        <m:sup>
                          <m:r>
                            <a:rPr lang="en-US" sz="4000" i="1">
                              <a:latin typeface="Cambria Math" panose="02040503050406030204" pitchFamily="18" charset="0"/>
                              <a:ea typeface="Cambria Math" panose="02040503050406030204" pitchFamily="18" charset="0"/>
                            </a:rPr>
                            <m:t>𝑁</m:t>
                          </m:r>
                        </m:sup>
                        <m:e>
                          <m:sSub>
                            <m:sSubPr>
                              <m:ctrlPr>
                                <a:rPr lang="en-US" sz="4000" i="1">
                                  <a:latin typeface="Cambria Math" panose="02040503050406030204" pitchFamily="18" charset="0"/>
                                  <a:ea typeface="Cambria Math" panose="02040503050406030204" pitchFamily="18" charset="0"/>
                                </a:rPr>
                              </m:ctrlPr>
                            </m:sSubPr>
                            <m:e>
                              <m:r>
                                <a:rPr lang="en-US" sz="4000" b="0" i="1" smtClean="0">
                                  <a:latin typeface="Cambria Math" panose="02040503050406030204" pitchFamily="18" charset="0"/>
                                  <a:ea typeface="Cambria Math" panose="02040503050406030204" pitchFamily="18" charset="0"/>
                                </a:rPr>
                                <m:t>𝐼</m:t>
                              </m:r>
                            </m:e>
                            <m:sub>
                              <m:r>
                                <a:rPr lang="en-US" sz="4000" i="1">
                                  <a:latin typeface="Cambria Math" panose="02040503050406030204" pitchFamily="18" charset="0"/>
                                  <a:ea typeface="Cambria Math" panose="02040503050406030204" pitchFamily="18" charset="0"/>
                                </a:rPr>
                                <m:t>𝑛</m:t>
                              </m:r>
                            </m:sub>
                          </m:sSub>
                          <m:r>
                            <a:rPr lang="en-US" sz="4000" i="1">
                              <a:latin typeface="Cambria Math" panose="02040503050406030204" pitchFamily="18" charset="0"/>
                              <a:ea typeface="Cambria Math" panose="02040503050406030204" pitchFamily="18" charset="0"/>
                            </a:rPr>
                            <m:t> </m:t>
                          </m:r>
                          <m:r>
                            <m:rPr>
                              <m:sty m:val="p"/>
                            </m:rPr>
                            <a:rPr lang="el-GR" sz="4000" i="1">
                              <a:latin typeface="Cambria Math" panose="02040503050406030204" pitchFamily="18" charset="0"/>
                              <a:ea typeface="Cambria Math" panose="02040503050406030204" pitchFamily="18" charset="0"/>
                            </a:rPr>
                            <m:t>Δ</m:t>
                          </m:r>
                          <m:r>
                            <a:rPr lang="en-US" sz="4000" i="1">
                              <a:latin typeface="Cambria Math" panose="02040503050406030204" pitchFamily="18" charset="0"/>
                              <a:ea typeface="Cambria Math" panose="02040503050406030204" pitchFamily="18" charset="0"/>
                            </a:rPr>
                            <m:t>𝑡</m:t>
                          </m:r>
                        </m:e>
                      </m:nary>
                    </m:oMath>
                  </m:oMathPara>
                </a14:m>
                <a:endParaRPr lang="en-US" sz="4000" dirty="0"/>
              </a:p>
              <a:p>
                <a:pPr marL="0" indent="0">
                  <a:buNone/>
                </a:pPr>
                <a:endParaRPr lang="en-US" dirty="0"/>
              </a:p>
              <a:p>
                <a:pPr marL="0" indent="0" algn="ctr">
                  <a:buNone/>
                </a:pPr>
                <a:r>
                  <a:rPr lang="en-US" sz="3600" dirty="0">
                    <a:latin typeface="Century" panose="02040604050505020304" pitchFamily="18" charset="0"/>
                  </a:rPr>
                  <a:t>Charge = Current consumed over time</a:t>
                </a:r>
              </a:p>
              <a:p>
                <a:pPr marL="0" indent="0" algn="ctr">
                  <a:buNone/>
                </a:pPr>
                <a:r>
                  <a:rPr lang="en-US" sz="3600" dirty="0">
                    <a:latin typeface="Century" panose="02040604050505020304" pitchFamily="18" charset="0"/>
                  </a:rPr>
                  <a:t>Like energy but without accounting for voltage</a:t>
                </a:r>
              </a:p>
              <a:p>
                <a:pPr marL="0" indent="0" algn="ctr">
                  <a:buNone/>
                </a:pPr>
                <a:endParaRPr lang="en-US" sz="3600" dirty="0">
                  <a:latin typeface="Century" panose="02040604050505020304" pitchFamily="18" charset="0"/>
                </a:endParaRPr>
              </a:p>
              <a:p>
                <a:pPr marL="0" indent="0" algn="ctr">
                  <a:buNone/>
                </a:pPr>
                <a:endParaRPr lang="en-US" sz="3600" dirty="0">
                  <a:latin typeface="Century" panose="02040604050505020304" pitchFamily="18" charset="0"/>
                </a:endParaRPr>
              </a:p>
              <a:p>
                <a:endParaRPr lang="en-US" dirty="0"/>
              </a:p>
            </p:txBody>
          </p:sp>
        </mc:Choice>
        <mc:Fallback xmlns="">
          <p:sp>
            <p:nvSpPr>
              <p:cNvPr id="3" name="Content Placeholder 2">
                <a:extLst>
                  <a:ext uri="{FF2B5EF4-FFF2-40B4-BE49-F238E27FC236}">
                    <a16:creationId xmlns:a16="http://schemas.microsoft.com/office/drawing/2014/main" id="{1078F859-ACDC-4202-9364-B8474F6706CE}"/>
                  </a:ext>
                </a:extLst>
              </p:cNvPr>
              <p:cNvSpPr>
                <a:spLocks noGrp="1" noRot="1" noChangeAspect="1" noMove="1" noResize="1" noEditPoints="1" noAdjustHandles="1" noChangeArrowheads="1" noChangeShapeType="1" noTextEdit="1"/>
              </p:cNvSpPr>
              <p:nvPr>
                <p:ph idx="1"/>
              </p:nvPr>
            </p:nvSpPr>
            <p:spPr>
              <a:blipFill>
                <a:blip r:embed="rId3"/>
                <a:stretch>
                  <a:fillRect b="-4011"/>
                </a:stretch>
              </a:blipFill>
            </p:spPr>
            <p:txBody>
              <a:bodyPr/>
              <a:lstStyle/>
              <a:p>
                <a:r>
                  <a:rPr lang="en-US">
                    <a:noFill/>
                  </a:rPr>
                  <a:t> </a:t>
                </a:r>
              </a:p>
            </p:txBody>
          </p:sp>
        </mc:Fallback>
      </mc:AlternateContent>
      <p:sp>
        <p:nvSpPr>
          <p:cNvPr id="10" name="Date Placeholder 9">
            <a:extLst>
              <a:ext uri="{FF2B5EF4-FFF2-40B4-BE49-F238E27FC236}">
                <a16:creationId xmlns:a16="http://schemas.microsoft.com/office/drawing/2014/main" id="{595364EE-7441-4A57-8A1E-D00108DE80A7}"/>
              </a:ext>
            </a:extLst>
          </p:cNvPr>
          <p:cNvSpPr>
            <a:spLocks noGrp="1"/>
          </p:cNvSpPr>
          <p:nvPr>
            <p:ph type="dt" sz="half" idx="10"/>
          </p:nvPr>
        </p:nvSpPr>
        <p:spPr/>
        <p:txBody>
          <a:bodyPr/>
          <a:lstStyle/>
          <a:p>
            <a:r>
              <a:rPr lang="en-US"/>
              <a:t>2019 Aug 29</a:t>
            </a:r>
            <a:endParaRPr lang="en-US" dirty="0"/>
          </a:p>
        </p:txBody>
      </p:sp>
      <p:sp>
        <p:nvSpPr>
          <p:cNvPr id="11" name="Footer Placeholder 10">
            <a:extLst>
              <a:ext uri="{FF2B5EF4-FFF2-40B4-BE49-F238E27FC236}">
                <a16:creationId xmlns:a16="http://schemas.microsoft.com/office/drawing/2014/main" id="{2D5BF2DE-C775-45A9-9DCC-B20C29DCBBAB}"/>
              </a:ext>
            </a:extLst>
          </p:cNvPr>
          <p:cNvSpPr>
            <a:spLocks noGrp="1"/>
          </p:cNvSpPr>
          <p:nvPr>
            <p:ph type="ftr" sz="quarter" idx="11"/>
          </p:nvPr>
        </p:nvSpPr>
        <p:spPr/>
        <p:txBody>
          <a:bodyPr/>
          <a:lstStyle/>
          <a:p>
            <a:r>
              <a:rPr lang="en-US"/>
              <a:t>© 2019 Jetperch LLC</a:t>
            </a:r>
          </a:p>
        </p:txBody>
      </p:sp>
      <p:sp>
        <p:nvSpPr>
          <p:cNvPr id="12" name="Slide Number Placeholder 11">
            <a:extLst>
              <a:ext uri="{FF2B5EF4-FFF2-40B4-BE49-F238E27FC236}">
                <a16:creationId xmlns:a16="http://schemas.microsoft.com/office/drawing/2014/main" id="{9AD1A00E-E841-4A36-B668-8F6CB1143DFE}"/>
              </a:ext>
            </a:extLst>
          </p:cNvPr>
          <p:cNvSpPr>
            <a:spLocks noGrp="1"/>
          </p:cNvSpPr>
          <p:nvPr>
            <p:ph type="sldNum" sz="quarter" idx="12"/>
          </p:nvPr>
        </p:nvSpPr>
        <p:spPr/>
        <p:txBody>
          <a:bodyPr/>
          <a:lstStyle/>
          <a:p>
            <a:fld id="{090BA4EB-E7A0-4D9C-9ED3-F5ED9D7F5515}" type="slidenum">
              <a:rPr lang="en-US" smtClean="0"/>
              <a:pPr/>
              <a:t>8</a:t>
            </a:fld>
            <a:endParaRPr lang="en-US" dirty="0"/>
          </a:p>
        </p:txBody>
      </p:sp>
    </p:spTree>
    <p:extLst>
      <p:ext uri="{BB962C8B-B14F-4D97-AF65-F5344CB8AC3E}">
        <p14:creationId xmlns:p14="http://schemas.microsoft.com/office/powerpoint/2010/main" val="1794190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0905E518-39C0-4A3F-BF64-62D51B94F950}"/>
              </a:ext>
            </a:extLst>
          </p:cNvPr>
          <p:cNvSpPr/>
          <p:nvPr/>
        </p:nvSpPr>
        <p:spPr>
          <a:xfrm>
            <a:off x="0" y="0"/>
            <a:ext cx="4673600" cy="6858000"/>
          </a:xfrm>
          <a:custGeom>
            <a:avLst/>
            <a:gdLst>
              <a:gd name="connsiteX0" fmla="*/ 0 w 4933950"/>
              <a:gd name="connsiteY0" fmla="*/ 0 h 6858000"/>
              <a:gd name="connsiteX1" fmla="*/ 2933700 w 4933950"/>
              <a:gd name="connsiteY1" fmla="*/ 0 h 6858000"/>
              <a:gd name="connsiteX2" fmla="*/ 3409950 w 4933950"/>
              <a:gd name="connsiteY2" fmla="*/ 0 h 6858000"/>
              <a:gd name="connsiteX3" fmla="*/ 3933825 w 4933950"/>
              <a:gd name="connsiteY3" fmla="*/ 0 h 6858000"/>
              <a:gd name="connsiteX4" fmla="*/ 4933950 w 4933950"/>
              <a:gd name="connsiteY4" fmla="*/ 3429000 h 6858000"/>
              <a:gd name="connsiteX5" fmla="*/ 3933825 w 4933950"/>
              <a:gd name="connsiteY5" fmla="*/ 6858000 h 6858000"/>
              <a:gd name="connsiteX6" fmla="*/ 3409950 w 4933950"/>
              <a:gd name="connsiteY6" fmla="*/ 6858000 h 6858000"/>
              <a:gd name="connsiteX7" fmla="*/ 2933700 w 4933950"/>
              <a:gd name="connsiteY7" fmla="*/ 6858000 h 6858000"/>
              <a:gd name="connsiteX8" fmla="*/ 0 w 493395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33950" h="6858000">
                <a:moveTo>
                  <a:pt x="0" y="0"/>
                </a:moveTo>
                <a:lnTo>
                  <a:pt x="2933700" y="0"/>
                </a:lnTo>
                <a:lnTo>
                  <a:pt x="3409950" y="0"/>
                </a:lnTo>
                <a:lnTo>
                  <a:pt x="3933825" y="0"/>
                </a:lnTo>
                <a:cubicBezTo>
                  <a:pt x="4486179" y="0"/>
                  <a:pt x="4933950" y="1535216"/>
                  <a:pt x="4933950" y="3429000"/>
                </a:cubicBezTo>
                <a:cubicBezTo>
                  <a:pt x="4933950" y="5322784"/>
                  <a:pt x="4486179" y="6858000"/>
                  <a:pt x="3933825" y="6858000"/>
                </a:cubicBezTo>
                <a:lnTo>
                  <a:pt x="3409950" y="6858000"/>
                </a:lnTo>
                <a:lnTo>
                  <a:pt x="2933700" y="6858000"/>
                </a:lnTo>
                <a:lnTo>
                  <a:pt x="0" y="6858000"/>
                </a:lnTo>
                <a:close/>
              </a:path>
            </a:pathLst>
          </a:custGeom>
          <a:gradFill>
            <a:gsLst>
              <a:gs pos="0">
                <a:srgbClr val="116180">
                  <a:shade val="30000"/>
                  <a:satMod val="115000"/>
                </a:srgbClr>
              </a:gs>
              <a:gs pos="50000">
                <a:srgbClr val="116180">
                  <a:shade val="67500"/>
                  <a:satMod val="115000"/>
                </a:srgbClr>
              </a:gs>
              <a:gs pos="100000">
                <a:srgbClr val="116180">
                  <a:shade val="100000"/>
                  <a:satMod val="115000"/>
                </a:srgbClr>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A8C80E4-9C29-4E89-B456-CAD3B38DB969}"/>
              </a:ext>
            </a:extLst>
          </p:cNvPr>
          <p:cNvGraphicFramePr>
            <a:graphicFrameLocks noGrp="1"/>
          </p:cNvGraphicFramePr>
          <p:nvPr>
            <p:ph idx="4294967295"/>
            <p:extLst>
              <p:ext uri="{D42A27DB-BD31-4B8C-83A1-F6EECF244321}">
                <p14:modId xmlns:p14="http://schemas.microsoft.com/office/powerpoint/2010/main" val="1008435524"/>
              </p:ext>
            </p:extLst>
          </p:nvPr>
        </p:nvGraphicFramePr>
        <p:xfrm>
          <a:off x="5118100" y="471488"/>
          <a:ext cx="6737350" cy="568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1F14D547-520A-4C3D-89D5-AC6459202086}"/>
              </a:ext>
            </a:extLst>
          </p:cNvPr>
          <p:cNvSpPr>
            <a:spLocks noGrp="1"/>
          </p:cNvSpPr>
          <p:nvPr>
            <p:ph type="title" idx="4294967295"/>
          </p:nvPr>
        </p:nvSpPr>
        <p:spPr>
          <a:xfrm>
            <a:off x="1866900" y="947738"/>
            <a:ext cx="3003550" cy="4795837"/>
          </a:xfrm>
        </p:spPr>
        <p:txBody>
          <a:bodyPr vert="horz" lIns="91440" tIns="45720" rIns="91440" bIns="45720" rtlCol="0" anchor="ctr">
            <a:normAutofit/>
          </a:bodyPr>
          <a:lstStyle/>
          <a:p>
            <a:r>
              <a:rPr lang="en-US" dirty="0">
                <a:solidFill>
                  <a:srgbClr val="FFFFFF"/>
                </a:solidFill>
                <a:effectLst>
                  <a:outerShdw blurRad="38100" dist="38100" dir="2700000" algn="tl">
                    <a:srgbClr val="000000">
                      <a:alpha val="43137"/>
                    </a:srgbClr>
                  </a:outerShdw>
                </a:effectLst>
              </a:rPr>
              <a:t>Agenda</a:t>
            </a:r>
          </a:p>
        </p:txBody>
      </p:sp>
      <p:sp>
        <p:nvSpPr>
          <p:cNvPr id="34" name="Date Placeholder 33">
            <a:extLst>
              <a:ext uri="{FF2B5EF4-FFF2-40B4-BE49-F238E27FC236}">
                <a16:creationId xmlns:a16="http://schemas.microsoft.com/office/drawing/2014/main" id="{FA6EA829-5E22-4A5F-A718-67FFA99F1972}"/>
              </a:ext>
            </a:extLst>
          </p:cNvPr>
          <p:cNvSpPr>
            <a:spLocks noGrp="1"/>
          </p:cNvSpPr>
          <p:nvPr>
            <p:ph type="dt" sz="half" idx="10"/>
          </p:nvPr>
        </p:nvSpPr>
        <p:spPr/>
        <p:txBody>
          <a:bodyPr/>
          <a:lstStyle/>
          <a:p>
            <a:r>
              <a:rPr lang="en-US"/>
              <a:t>2019 Aug 29</a:t>
            </a:r>
            <a:endParaRPr lang="en-US" dirty="0"/>
          </a:p>
        </p:txBody>
      </p:sp>
      <p:sp>
        <p:nvSpPr>
          <p:cNvPr id="35" name="Footer Placeholder 34">
            <a:extLst>
              <a:ext uri="{FF2B5EF4-FFF2-40B4-BE49-F238E27FC236}">
                <a16:creationId xmlns:a16="http://schemas.microsoft.com/office/drawing/2014/main" id="{859FDADB-6772-4A2F-B437-A04E1151AAC5}"/>
              </a:ext>
            </a:extLst>
          </p:cNvPr>
          <p:cNvSpPr>
            <a:spLocks noGrp="1"/>
          </p:cNvSpPr>
          <p:nvPr>
            <p:ph type="ftr" sz="quarter" idx="11"/>
          </p:nvPr>
        </p:nvSpPr>
        <p:spPr/>
        <p:txBody>
          <a:bodyPr/>
          <a:lstStyle/>
          <a:p>
            <a:r>
              <a:rPr lang="en-US"/>
              <a:t>© 2019 Jetperch LLC</a:t>
            </a:r>
          </a:p>
        </p:txBody>
      </p:sp>
      <p:sp>
        <p:nvSpPr>
          <p:cNvPr id="36" name="Slide Number Placeholder 35">
            <a:extLst>
              <a:ext uri="{FF2B5EF4-FFF2-40B4-BE49-F238E27FC236}">
                <a16:creationId xmlns:a16="http://schemas.microsoft.com/office/drawing/2014/main" id="{B26D4FB6-A66C-4311-B2D8-F799BA0AFF38}"/>
              </a:ext>
            </a:extLst>
          </p:cNvPr>
          <p:cNvSpPr>
            <a:spLocks noGrp="1"/>
          </p:cNvSpPr>
          <p:nvPr>
            <p:ph type="sldNum" sz="quarter" idx="12"/>
          </p:nvPr>
        </p:nvSpPr>
        <p:spPr/>
        <p:txBody>
          <a:bodyPr/>
          <a:lstStyle/>
          <a:p>
            <a:fld id="{090BA4EB-E7A0-4D9C-9ED3-F5ED9D7F5515}" type="slidenum">
              <a:rPr lang="en-US" smtClean="0"/>
              <a:t>9</a:t>
            </a:fld>
            <a:endParaRPr lang="en-US" dirty="0"/>
          </a:p>
        </p:txBody>
      </p:sp>
    </p:spTree>
    <p:extLst>
      <p:ext uri="{BB962C8B-B14F-4D97-AF65-F5344CB8AC3E}">
        <p14:creationId xmlns:p14="http://schemas.microsoft.com/office/powerpoint/2010/main" val="28204700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2298</Words>
  <Application>Microsoft Office PowerPoint</Application>
  <PresentationFormat>Widescreen</PresentationFormat>
  <Paragraphs>616</Paragraphs>
  <Slides>38</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Cambria Math</vt:lpstr>
      <vt:lpstr>Century</vt:lpstr>
      <vt:lpstr>Courier New</vt:lpstr>
      <vt:lpstr>Wingdings</vt:lpstr>
      <vt:lpstr>Office Theme</vt:lpstr>
      <vt:lpstr>Reducing Energy Consumption &amp; Maximizing Battery Life</vt:lpstr>
      <vt:lpstr>Agenda</vt:lpstr>
      <vt:lpstr>Agenda</vt:lpstr>
      <vt:lpstr>Electrical Quantities</vt:lpstr>
      <vt:lpstr>Ohm’s Law</vt:lpstr>
      <vt:lpstr>Power</vt:lpstr>
      <vt:lpstr>Energy</vt:lpstr>
      <vt:lpstr>Charge</vt:lpstr>
      <vt:lpstr>Agenda</vt:lpstr>
      <vt:lpstr>Initial Design</vt:lpstr>
      <vt:lpstr>Initial Design for Low-Power</vt:lpstr>
      <vt:lpstr>PowerPoint Presentation</vt:lpstr>
      <vt:lpstr>Switching Regulators: Optimize for Energy</vt:lpstr>
      <vt:lpstr>Linear Regulators: Optimize for Charge</vt:lpstr>
      <vt:lpstr>Energy / Charge Budget</vt:lpstr>
      <vt:lpstr>Charge Budget Example : Components</vt:lpstr>
      <vt:lpstr>Charge Budget Example : Time</vt:lpstr>
      <vt:lpstr>Charge Budget Example : Battery Life</vt:lpstr>
      <vt:lpstr>Energy / Charge Budget: Batteries</vt:lpstr>
      <vt:lpstr>Initial Design Checklist (Guideline)</vt:lpstr>
      <vt:lpstr>Agenda</vt:lpstr>
      <vt:lpstr>Measurement</vt:lpstr>
      <vt:lpstr>Measurement Concerns</vt:lpstr>
      <vt:lpstr>Measurement Options: Multimeter</vt:lpstr>
      <vt:lpstr>Measurement Options: Oscilloscope</vt:lpstr>
      <vt:lpstr>Measurement Options: Specialized Equipment</vt:lpstr>
      <vt:lpstr>Capacitance &amp; Bandwidth</vt:lpstr>
      <vt:lpstr>General Recommendations</vt:lpstr>
      <vt:lpstr>Agenda</vt:lpstr>
      <vt:lpstr>Optimization: Microcontroller</vt:lpstr>
      <vt:lpstr>Optimization: Software</vt:lpstr>
      <vt:lpstr>Optimization: Signals &amp; GPIO</vt:lpstr>
      <vt:lpstr>Optimization: Components</vt:lpstr>
      <vt:lpstr>Optimization: User Interface</vt:lpstr>
      <vt:lpstr>Optimization: Other</vt:lpstr>
      <vt:lpstr>Agenda</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Energy Consumption &amp; Maximizing Battery Life</dc:title>
  <dc:creator>Matthew Liberty</dc:creator>
  <cp:lastModifiedBy>Matthew Liberty</cp:lastModifiedBy>
  <cp:revision>103</cp:revision>
  <dcterms:created xsi:type="dcterms:W3CDTF">2019-08-15T21:07:17Z</dcterms:created>
  <dcterms:modified xsi:type="dcterms:W3CDTF">2019-08-29T12:48:28Z</dcterms:modified>
</cp:coreProperties>
</file>